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50" r:id="rId3"/>
    <p:sldId id="348" r:id="rId4"/>
    <p:sldId id="34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Boke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mageProcess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 smtClean="0"/>
              <a:t>&lt;n&gt;</a:t>
            </a:r>
            <a:r>
              <a:rPr lang="en-US" dirty="0" smtClean="0"/>
              <a:t> for unsigned integers)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Boolean values: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10147" y="6263585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</a:t>
            </a:r>
            <a:r>
              <a:rPr lang="en-US" sz="4000" dirty="0" smtClean="0">
                <a:hlinkClick r:id="rId2"/>
              </a:rPr>
              <a:t>bit.ly/36VXTEZ 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</a:t>
            </a:r>
            <a:r>
              <a:rPr lang="en-US" sz="1800" dirty="0" smtClean="0">
                <a:hlinkClick r:id="rId2"/>
              </a:rPr>
              <a:t>Scientific-Python</a:t>
            </a:r>
            <a:r>
              <a:rPr lang="en-US" sz="1800" dirty="0" smtClean="0">
                <a:hlinkClick r:id="rId3"/>
              </a:rPr>
              <a:t>/tree/master/source-code/birdsong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linear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 smtClean="0"/>
              <a:t>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780929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854252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Compute</a:t>
            </a:r>
            <a:r>
              <a:rPr lang="en-US" dirty="0" smtClean="0"/>
              <a:t>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300" dirty="0" smtClean="0"/>
              <a:t>Many</a:t>
            </a:r>
            <a:r>
              <a:rPr lang="en-US" dirty="0" smtClean="0"/>
              <a:t> methods</a:t>
            </a:r>
          </a:p>
          <a:p>
            <a:pPr lvl="1"/>
            <a:r>
              <a:rPr lang="en-US" sz="2800" dirty="0" smtClean="0"/>
              <a:t>Powell</a:t>
            </a:r>
            <a:endParaRPr lang="en-US" dirty="0" smtClean="0"/>
          </a:p>
          <a:p>
            <a:pPr lvl="1"/>
            <a:r>
              <a:rPr lang="en-US" sz="2800" dirty="0" smtClean="0"/>
              <a:t>Conjugate</a:t>
            </a:r>
            <a:r>
              <a:rPr lang="en-US" dirty="0" smtClean="0"/>
              <a:t> gradient</a:t>
            </a:r>
          </a:p>
          <a:p>
            <a:pPr lvl="1"/>
            <a:r>
              <a:rPr lang="en-US" sz="2800" dirty="0" smtClean="0"/>
              <a:t>BFGS</a:t>
            </a:r>
            <a:endParaRPr lang="en-US" dirty="0" smtClean="0"/>
          </a:p>
          <a:p>
            <a:pPr lvl="1"/>
            <a:r>
              <a:rPr lang="en-US" dirty="0" smtClean="0"/>
              <a:t>Newton </a:t>
            </a:r>
            <a:r>
              <a:rPr lang="en-US" sz="2800" dirty="0" smtClean="0"/>
              <a:t>conjugate</a:t>
            </a:r>
            <a:r>
              <a:rPr lang="en-US" dirty="0" smtClean="0"/>
              <a:t>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27251" y="3060701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1" y="3060701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615969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-(g/l)*y[0] - q*y[1]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Perform </a:t>
            </a:r>
            <a:r>
              <a:rPr lang="en-US" dirty="0" smtClean="0"/>
              <a:t>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78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89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github.com/gjbex/Scientific-Python/tree/master/source-code/matrices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sz="2400" dirty="0"/>
          </a:p>
          <a:p>
            <a:r>
              <a:rPr lang="en-US" dirty="0" smtClean="0"/>
              <a:t>Overview of data visualization types &amp; libraries </a:t>
            </a:r>
            <a:r>
              <a:rPr lang="en-US" dirty="0"/>
              <a:t>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github.com/gjbex/Scientific-Python/tree/master/source-code/sympy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github.com/gjbex/Scientific-Python/tree/master/source-code/hdf5</a:t>
            </a:r>
            <a:r>
              <a:rPr lang="nl-BE" sz="1800" dirty="0" smtClean="0"/>
              <a:t> 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 smtClean="0"/>
              <a:t>ierarchical </a:t>
            </a:r>
            <a:r>
              <a:rPr lang="en-US" sz="4000" b="1" dirty="0"/>
              <a:t>D</a:t>
            </a:r>
            <a:r>
              <a:rPr lang="en-US" dirty="0" smtClean="0"/>
              <a:t>ata </a:t>
            </a:r>
            <a:r>
              <a:rPr lang="en-US" sz="4000" b="1" dirty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 smtClean="0"/>
              <a:t>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https://github.com/gjbex/training-material/tree/master/Python/ImageProcessing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dedicated software, e.g., GIMP, </a:t>
            </a:r>
            <a:r>
              <a:rPr lang="en-US" dirty="0" err="1" smtClean="0"/>
              <a:t>OpenShot</a:t>
            </a:r>
            <a:endParaRPr lang="en-US" dirty="0" smtClean="0"/>
          </a:p>
          <a:p>
            <a:pPr lvl="1"/>
            <a:r>
              <a:rPr lang="en-US" dirty="0" smtClean="0"/>
              <a:t>use Python for plugins</a:t>
            </a:r>
          </a:p>
          <a:p>
            <a:pPr lvl="1"/>
            <a:r>
              <a:rPr lang="en-US" dirty="0" smtClean="0"/>
              <a:t>use Python for scripting</a:t>
            </a:r>
          </a:p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pillow: basic image processing (successor to PIL)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-image: more sophisticated algorithms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comparable to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r>
              <a:rPr lang="en-US" dirty="0" smtClean="0"/>
              <a:t>Video processing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many useful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restoration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point spread function</a:t>
            </a:r>
          </a:p>
          <a:p>
            <a:endParaRPr lang="en-US" dirty="0"/>
          </a:p>
          <a:p>
            <a:r>
              <a:rPr lang="en-US" dirty="0" smtClean="0"/>
              <a:t>Perform deconvolution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initial contour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snake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156664"/>
            <a:ext cx="7571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97541"/>
            <a:ext cx="7571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97704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from camera, show in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 smtClean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51518"/>
            <a:ext cx="7571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78948"/>
            <a:ext cx="757118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687527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Hue histogram of ROI (region of interest)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57118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42900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frames and update track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depends on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i="1" dirty="0" smtClean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 smtClean="0"/>
              <a:t>Many things to explore</a:t>
            </a:r>
          </a:p>
          <a:p>
            <a:r>
              <a:rPr lang="en-US" dirty="0" smtClean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4575</Words>
  <Application>Microsoft Office PowerPoint</Application>
  <PresentationFormat>Widescreen</PresentationFormat>
  <Paragraphs>1217</Paragraphs>
  <Slides>95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Equation</vt:lpstr>
      <vt:lpstr>Vergelijking</vt:lpstr>
      <vt:lpstr>Scientific Python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14</cp:revision>
  <dcterms:created xsi:type="dcterms:W3CDTF">2019-11-07T15:31:23Z</dcterms:created>
  <dcterms:modified xsi:type="dcterms:W3CDTF">2019-11-12T12:14:30Z</dcterms:modified>
</cp:coreProperties>
</file>