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theta, omega = y[0], y[1]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omega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)*theta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q*omega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omega = y[1]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omega],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github.com/gjbex/Scientific-Python/tree/master/source-code/sympy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github.com/gjbex/Scientific-Python/tree/master/source-code/hdf5</a:t>
            </a:r>
            <a:r>
              <a:rPr lang="nl-BE" sz="1800" dirty="0" smtClean="0"/>
              <a:t> 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github.com/gjbex/Scientific-Python/tree/master/source-code/image-processing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4587</Words>
  <Application>Microsoft Office PowerPoint</Application>
  <PresentationFormat>Widescreen</PresentationFormat>
  <Paragraphs>1219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MathType 7.0 Equation</vt:lpstr>
      <vt:lpstr>Vergelijking</vt:lpstr>
      <vt:lpstr>Equation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19</cp:revision>
  <dcterms:created xsi:type="dcterms:W3CDTF">2019-11-07T15:31:23Z</dcterms:created>
  <dcterms:modified xsi:type="dcterms:W3CDTF">2019-11-29T08:08:30Z</dcterms:modified>
</cp:coreProperties>
</file>