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2023-11-27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200800" cy="1305436"/>
            <a:chOff x="539552" y="5075892"/>
            <a:chExt cx="7200800" cy="1305436"/>
          </a:xfrm>
        </p:grpSpPr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DA65B-614A-0475-423D-11F88B4F5445}"/>
              </a:ext>
            </a:extLst>
          </p:cNvPr>
          <p:cNvSpPr txBox="1"/>
          <p:nvPr/>
        </p:nvSpPr>
        <p:spPr>
          <a:xfrm>
            <a:off x="8173373" y="5662078"/>
            <a:ext cx="180882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1.2 2.3 3.4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4.5 5.6 6.7</a:t>
            </a:r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76408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89064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Reasonable support LaTeX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7941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51</cp:revision>
  <dcterms:created xsi:type="dcterms:W3CDTF">2019-11-07T15:31:23Z</dcterms:created>
  <dcterms:modified xsi:type="dcterms:W3CDTF">2023-11-27T12:12:03Z</dcterms:modified>
</cp:coreProperties>
</file>