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s://scikit-image.org/docs/stab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BFD8-DBFF-3D48-AD1D-C0B8426EE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24DC5F2-CFE6-BA6E-32F3-F7A9FDFC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dirty="0">
                <a:hlinkClick r:id="rId2"/>
              </a:rPr>
              <a:t>https://scikit-image.org/docs/stable/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https://docs.opencv.org/4.x/d6/d00/tutorial_py_root.html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200800" cy="1305436"/>
            <a:chOff x="539552" y="5075892"/>
            <a:chExt cx="7200800" cy="1305436"/>
          </a:xfrm>
        </p:grpSpPr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DA65B-614A-0475-423D-11F88B4F5445}"/>
              </a:ext>
            </a:extLst>
          </p:cNvPr>
          <p:cNvSpPr txBox="1"/>
          <p:nvPr/>
        </p:nvSpPr>
        <p:spPr>
          <a:xfrm>
            <a:off x="8173373" y="5662078"/>
            <a:ext cx="180882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1.2 2.3 3.4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4.5 5.6 6.7</a:t>
            </a:r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np.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54254"/>
            <a:chOff x="721345" y="3789040"/>
            <a:chExt cx="5232741" cy="55425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54254"/>
              <a:chOff x="4114800" y="3789040"/>
              <a:chExt cx="1839286" cy="554254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4262456" y="4056804"/>
                <a:ext cx="485212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>
                    <a:solidFill>
                      <a:srgbClr val="C00000"/>
                    </a:solidFill>
                  </a:rPr>
                  <a:t>5.0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76408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 flipV="1">
              <a:off x="4567755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h5file['/c0ords/positions'][indices,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89064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Reasonable support LaTeX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7941</Words>
  <Application>Microsoft Office PowerPoint</Application>
  <PresentationFormat>Widescreen</PresentationFormat>
  <Paragraphs>1311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PyTables: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52</cp:revision>
  <dcterms:created xsi:type="dcterms:W3CDTF">2019-11-07T15:31:23Z</dcterms:created>
  <dcterms:modified xsi:type="dcterms:W3CDTF">2024-03-29T13:25:56Z</dcterms:modified>
</cp:coreProperties>
</file>