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350" r:id="rId3"/>
    <p:sldId id="348" r:id="rId4"/>
    <p:sldId id="34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mageProcess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2.0/d6/d00/tutorial_py_root.html" TargetMode="External"/><Relationship Id="rId2" Type="http://schemas.openxmlformats.org/officeDocument/2006/relationships/hyperlink" Target="http://scikit-image.org/docs/0.12.x/user_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Scientific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3933057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1844825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226280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/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 smtClean="0"/>
              <a:t>&lt;n&gt;</a:t>
            </a:r>
            <a:r>
              <a:rPr lang="en-US" dirty="0" smtClean="0"/>
              <a:t> for unsigned integers)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np.float16, 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Boolean values: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10147" y="6263585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245346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63691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633076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996425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701144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787861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850167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49890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932027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501317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529569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49890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132148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4015" y="2204865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</a:t>
            </a:r>
            <a:r>
              <a:rPr lang="en-US" sz="4000" dirty="0" smtClean="0">
                <a:hlinkClick r:id="rId2"/>
              </a:rPr>
              <a:t>bit.ly/36VXTEZ 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429001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4015" y="2420889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80176" y="4582870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51585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linear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7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354" y="5291917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248128" y="1196753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79576" y="4725145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780929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9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127251" y="3060701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1" y="3060701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615969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-(g/l)*y[0] - q*y[1]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780929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86916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78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494020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862790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423753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5108992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89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204865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132857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284985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6914496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72009" y="2204865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4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2135561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86445" y="2204865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5520" y="402887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455358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72288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7728" y="5325016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5930808" y="322759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4005065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132857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168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132857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https://github.com/gjbex/training-material/tree/master/Python/Matrices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  <a:endParaRPr lang="en-US" sz="2400" dirty="0"/>
          </a:p>
          <a:p>
            <a:r>
              <a:rPr lang="en-US" dirty="0" smtClean="0"/>
              <a:t>Overview of data visualization types &amp; libraries </a:t>
            </a:r>
            <a:r>
              <a:rPr lang="en-US" dirty="0"/>
              <a:t>for Python</a:t>
            </a:r>
            <a:br>
              <a:rPr lang="en-US" dirty="0"/>
            </a:br>
            <a:r>
              <a:rPr lang="en-US" dirty="0">
                <a:hlinkClick r:id="rId3"/>
              </a:rPr>
              <a:t>https://python-graph-gallery.com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5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6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6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312024" y="1925213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227901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581129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309321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849416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27901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96001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Integer(-1)</a:t>
              </a:r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96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886725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609105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609105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227901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489376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484297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700856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424127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Sympy</a:t>
            </a:r>
            <a:r>
              <a:rPr lang="en-US" dirty="0" smtClean="0">
                <a:hlinkClick r:id="rId2"/>
              </a:rPr>
              <a:t>: symbolic computing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Muerer</a:t>
            </a:r>
            <a:r>
              <a:rPr lang="en-US" dirty="0" smtClean="0"/>
              <a:t>, C.P. Smith, M. </a:t>
            </a:r>
            <a:r>
              <a:rPr lang="en-US" dirty="0" err="1" smtClean="0"/>
              <a:t>Paprocki</a:t>
            </a:r>
            <a:r>
              <a:rPr lang="en-US" dirty="0" smtClean="0"/>
              <a:t> et al.</a:t>
            </a:r>
            <a:br>
              <a:rPr lang="en-US" dirty="0" smtClean="0"/>
            </a:br>
            <a:r>
              <a:rPr lang="en-US" dirty="0" err="1" smtClean="0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https://github.com/gjbex/training-material/tree/master/Hdf5/PythonSamples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 smtClean="0"/>
              <a:t>ierarchical </a:t>
            </a:r>
            <a:r>
              <a:rPr lang="en-US" sz="4000" b="1" dirty="0"/>
              <a:t>D</a:t>
            </a:r>
            <a:r>
              <a:rPr lang="en-US" dirty="0" smtClean="0"/>
              <a:t>ata </a:t>
            </a:r>
            <a:r>
              <a:rPr lang="en-US" sz="4000" b="1" dirty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File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Directory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File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Metadata</a:t>
                </a: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104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23993" y="5517233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7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4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1988841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733257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60860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314096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04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725145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07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5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1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0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7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97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132857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725145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8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&amp; video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https://github.com/gjbex/training-material/tree/master/Python/ImageProcessing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&amp; video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dedicated software, e.g., GIMP, </a:t>
            </a:r>
            <a:r>
              <a:rPr lang="en-US" dirty="0" err="1" smtClean="0"/>
              <a:t>OpenShot</a:t>
            </a:r>
            <a:endParaRPr lang="en-US" dirty="0" smtClean="0"/>
          </a:p>
          <a:p>
            <a:pPr lvl="1"/>
            <a:r>
              <a:rPr lang="en-US" dirty="0" smtClean="0"/>
              <a:t>use Python for plugins</a:t>
            </a:r>
          </a:p>
          <a:p>
            <a:pPr lvl="1"/>
            <a:r>
              <a:rPr lang="en-US" dirty="0" smtClean="0"/>
              <a:t>use Python for scripting</a:t>
            </a:r>
          </a:p>
          <a:p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pillow: basic image processing (successor to PIL)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-image: more sophisticated algorithms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: comparable to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r>
              <a:rPr lang="en-US" dirty="0" smtClean="0"/>
              <a:t>Video processing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: many useful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restoration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point spread function</a:t>
            </a:r>
          </a:p>
          <a:p>
            <a:endParaRPr lang="en-US" dirty="0"/>
          </a:p>
          <a:p>
            <a:r>
              <a:rPr lang="en-US" dirty="0" smtClean="0"/>
              <a:t>Perform deconvolution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initial contour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Compute snake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156664"/>
            <a:ext cx="75711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897541"/>
            <a:ext cx="75711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97704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from camera, show in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Reading/writing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 smtClean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51518"/>
            <a:ext cx="75711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378948"/>
            <a:ext cx="757118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687527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ball: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Hue histogram of ROI (region of interest)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57118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42900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frames and update track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 depends on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i="1" dirty="0" smtClean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 smtClean="0"/>
              <a:t>Many things to explore</a:t>
            </a:r>
          </a:p>
          <a:p>
            <a:r>
              <a:rPr lang="en-US" dirty="0" smtClean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http://scikit-image.org/docs/0.12.x/user_guide.html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http://docs.opencv.org/3.2.0/d6/d00/tutorial_py_root.html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4596</Words>
  <Application>Microsoft Office PowerPoint</Application>
  <PresentationFormat>Widescreen</PresentationFormat>
  <Paragraphs>1211</Paragraphs>
  <Slides>95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4" baseType="lpstr">
      <vt:lpstr>Arial</vt:lpstr>
      <vt:lpstr>Calibri</vt:lpstr>
      <vt:lpstr>Calibri Light</vt:lpstr>
      <vt:lpstr>Cambria Math</vt:lpstr>
      <vt:lpstr>Courier New</vt:lpstr>
      <vt:lpstr>Symbol</vt:lpstr>
      <vt:lpstr>Office Theme</vt:lpstr>
      <vt:lpstr>Equation</vt:lpstr>
      <vt:lpstr>Vergelijking</vt:lpstr>
      <vt:lpstr>Scientific Python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5</cp:revision>
  <dcterms:created xsi:type="dcterms:W3CDTF">2019-11-07T15:31:23Z</dcterms:created>
  <dcterms:modified xsi:type="dcterms:W3CDTF">2019-11-12T10:59:43Z</dcterms:modified>
</cp:coreProperties>
</file>