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2023-03-14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6/d00/tutorial_py_root.html" TargetMode="External"/><Relationship Id="rId2" Type="http://schemas.openxmlformats.org/officeDocument/2006/relationships/hyperlink" Target="https://scikit-image.org/docs/stabl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dirty="0">
                <a:hlinkClick r:id="rId2"/>
              </a:rPr>
              <a:t>https://scikit-image.org/docs/stable/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https://docs.opencv.org/4.x/d6/d00/tutorial_py_root.html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, np.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54254"/>
            <a:chOff x="721345" y="3789040"/>
            <a:chExt cx="5232741" cy="55425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54254"/>
              <a:chOff x="4114800" y="3789040"/>
              <a:chExt cx="1839286" cy="554254"/>
            </a:xfrm>
            <a:grpFill/>
          </p:grpSpPr>
          <p:sp>
            <p:nvSpPr>
              <p:cNvPr id="7" name="Rectangle 6"/>
              <p:cNvSpPr/>
              <p:nvPr/>
            </p:nvSpPr>
            <p:spPr>
              <a:xfrm>
                <a:off x="4262456" y="4056804"/>
                <a:ext cx="485212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BE" dirty="0">
                    <a:solidFill>
                      <a:srgbClr val="C00000"/>
                    </a:solidFill>
                  </a:rPr>
                  <a:t>5.0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19040" progId="Equation.DSMT4">
                  <p:embed/>
                </p:oleObj>
              </mc:Choice>
              <mc:Fallback>
                <p:oleObj name="Equation" r:id="rId2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120760" imgH="838080" progId="Equation.3">
                  <p:embed/>
                </p:oleObj>
              </mc:Choice>
              <mc:Fallback>
                <p:oleObj name="Vergelijking" r:id="rId4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298600" imgH="660240" progId="Equation.3">
                  <p:embed/>
                </p:oleObj>
              </mc:Choice>
              <mc:Fallback>
                <p:oleObj name="Vergelijking" r:id="rId2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03040" progId="Equation.3">
                  <p:embed/>
                </p:oleObj>
              </mc:Choice>
              <mc:Fallback>
                <p:oleObj name="Equation" r:id="rId2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77480" progId="Equation.3">
                  <p:embed/>
                </p:oleObj>
              </mc:Choice>
              <mc:Fallback>
                <p:oleObj name="Equation" r:id="rId4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3">
                  <p:embed/>
                </p:oleObj>
              </mc:Choice>
              <mc:Fallback>
                <p:oleObj name="Equation" r:id="rId2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1447" y="1751202"/>
            <a:ext cx="58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3137" y="3943253"/>
            <a:ext cx="1215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Symbol('x')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5192" y="3946226"/>
            <a:ext cx="122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Symbol('a')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9973" y="2455539"/>
            <a:ext cx="1183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Integer(-1)</a:t>
            </a:r>
          </a:p>
        </p:txBody>
      </p:sp>
      <p:cxnSp>
        <p:nvCxnSpPr>
          <p:cNvPr id="20" name="Straight Connector 19"/>
          <p:cNvCxnSpPr>
            <a:stCxn id="29" idx="2"/>
            <a:endCxn id="12" idx="0"/>
          </p:cNvCxnSpPr>
          <p:nvPr/>
        </p:nvCxnSpPr>
        <p:spPr>
          <a:xfrm>
            <a:off x="9304856" y="3563439"/>
            <a:ext cx="886172" cy="37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  <a:endCxn id="28" idx="0"/>
          </p:cNvCxnSpPr>
          <p:nvPr/>
        </p:nvCxnSpPr>
        <p:spPr>
          <a:xfrm flipH="1">
            <a:off x="7118810" y="2841283"/>
            <a:ext cx="1107123" cy="34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29" idx="0"/>
          </p:cNvCxnSpPr>
          <p:nvPr/>
        </p:nvCxnSpPr>
        <p:spPr>
          <a:xfrm>
            <a:off x="8225933" y="2841283"/>
            <a:ext cx="1078923" cy="35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4" idx="0"/>
          </p:cNvCxnSpPr>
          <p:nvPr/>
        </p:nvCxnSpPr>
        <p:spPr>
          <a:xfrm flipH="1">
            <a:off x="8548694" y="3563439"/>
            <a:ext cx="756162" cy="38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>
          <a:xfrm>
            <a:off x="8973803" y="2120534"/>
            <a:ext cx="777775" cy="33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6" idx="0"/>
          </p:cNvCxnSpPr>
          <p:nvPr/>
        </p:nvCxnSpPr>
        <p:spPr>
          <a:xfrm flipH="1">
            <a:off x="8225933" y="2120534"/>
            <a:ext cx="747870" cy="35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5247" y="2471951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9698" y="3188136"/>
            <a:ext cx="1238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Symbol('b')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26574" y="31941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a**2 + 2*a*x + x**2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/positions'][3:7,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238388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h5file['cords/positions'][indices,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216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h5cc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h5c++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7944</Words>
  <Application>Microsoft Office PowerPoint</Application>
  <PresentationFormat>Widescreen</PresentationFormat>
  <Paragraphs>1312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PyTables: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48</cp:revision>
  <dcterms:created xsi:type="dcterms:W3CDTF">2019-11-07T15:31:23Z</dcterms:created>
  <dcterms:modified xsi:type="dcterms:W3CDTF">2023-03-14T13:14:43Z</dcterms:modified>
</cp:coreProperties>
</file>