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://scikit-image.org/docs/0.18.x/user_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http://scikit-image.org/docs/0.18.x/user_guide.html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https://docs.opencv.org/4.x/d6/d00/tutorial_py_root.html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np.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54254"/>
            <a:chOff x="721345" y="3789040"/>
            <a:chExt cx="5232741" cy="55425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54254"/>
              <a:chOff x="4114800" y="3789040"/>
              <a:chExt cx="1839286" cy="554254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4262456" y="4056804"/>
                <a:ext cx="485212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>
                    <a:solidFill>
                      <a:srgbClr val="C00000"/>
                    </a:solidFill>
                  </a:rPr>
                  <a:t>5.0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613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h5file['cords/positions'][indices,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16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7951</Words>
  <Application>Microsoft Office PowerPoint</Application>
  <PresentationFormat>Widescreen</PresentationFormat>
  <Paragraphs>1312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PyTables: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46</cp:revision>
  <dcterms:created xsi:type="dcterms:W3CDTF">2019-11-07T15:31:23Z</dcterms:created>
  <dcterms:modified xsi:type="dcterms:W3CDTF">2022-04-21T11:13:53Z</dcterms:modified>
</cp:coreProperties>
</file>