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h5file.create_dataset('/cords/positions'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613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/>
              <a:t>h5cc/h5c++/h5fc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-</a:t>
            </a:r>
            <a:r>
              <a:rPr lang="en-US" dirty="0" err="1"/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7948</Words>
  <Application>Microsoft Office PowerPoint</Application>
  <PresentationFormat>Widescreen</PresentationFormat>
  <Paragraphs>1311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41</cp:revision>
  <dcterms:created xsi:type="dcterms:W3CDTF">2019-11-07T15:31:23Z</dcterms:created>
  <dcterms:modified xsi:type="dcterms:W3CDTF">2021-07-19T08:17:35Z</dcterms:modified>
</cp:coreProperties>
</file>