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71" d="100"/>
          <a:sy n="71" d="100"/>
        </p:scale>
        <p:origin x="8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2020-12-06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minimum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methods</a:t>
            </a:r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dirty="0"/>
              <a:t>Newton </a:t>
            </a:r>
            <a:r>
              <a:rPr lang="en-US" sz="2800" dirty="0"/>
              <a:t>conjugate</a:t>
            </a:r>
            <a:r>
              <a:rPr lang="en-US" dirty="0"/>
              <a:t> gradient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omega = y[1]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omega],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7346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24</cp:revision>
  <dcterms:created xsi:type="dcterms:W3CDTF">2019-11-07T15:31:23Z</dcterms:created>
  <dcterms:modified xsi:type="dcterms:W3CDTF">2020-12-06T17:36:45Z</dcterms:modified>
</cp:coreProperties>
</file>