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50" r:id="rId3"/>
    <p:sldId id="348" r:id="rId4"/>
    <p:sldId id="34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2019-12-16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2019-12-16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2019-12-16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2019-12-16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2019-12-16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2019-12-16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780929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854252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minimum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methods</a:t>
            </a:r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gradient</a:t>
            </a:r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dirty="0"/>
              <a:t>Newton </a:t>
            </a:r>
            <a:r>
              <a:rPr lang="en-US" sz="2800" dirty="0"/>
              <a:t>conjugate</a:t>
            </a:r>
            <a:r>
              <a:rPr lang="en-US" dirty="0"/>
              <a:t> gradient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1993680" imgH="419040" progId="Equation.DSMT4">
                  <p:embed/>
                </p:oleObj>
              </mc:Choice>
              <mc:Fallback>
                <p:oleObj name="Equation" r:id="rId3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omega = y[1]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omega],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78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89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  <a:endParaRPr lang="en-US" sz="2400" dirty="0"/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PyTables</a:t>
            </a:r>
            <a:r>
              <a:rPr lang="en-US" dirty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</a:t>
            </a:r>
            <a:r>
              <a:rPr lang="en-US"/>
              <a:t>using compounds), </a:t>
            </a:r>
            <a:r>
              <a:rPr lang="en-US" dirty="0"/>
              <a:t>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4766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1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9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8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52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/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/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/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(convenient) </a:t>
            </a:r>
            <a:r>
              <a:rPr lang="en-US" dirty="0" err="1"/>
              <a:t>LaTeX</a:t>
            </a:r>
            <a:r>
              <a:rPr lang="en-US" dirty="0"/>
              <a:t>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7363</Words>
  <Application>Microsoft Office PowerPoint</Application>
  <PresentationFormat>Widescreen</PresentationFormat>
  <Paragraphs>1219</Paragraphs>
  <Slides>95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3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Vergelijking</vt:lpstr>
      <vt:lpstr>Scientific Python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20</cp:revision>
  <dcterms:created xsi:type="dcterms:W3CDTF">2019-11-07T15:31:23Z</dcterms:created>
  <dcterms:modified xsi:type="dcterms:W3CDTF">2019-12-16T06:38:01Z</dcterms:modified>
</cp:coreProperties>
</file>