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1447" y="1751202"/>
            <a:ext cx="58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3137" y="3943253"/>
            <a:ext cx="1215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Symbol('x')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5192" y="3946226"/>
            <a:ext cx="122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Symbol('a')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9973" y="2455539"/>
            <a:ext cx="1183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Integer(-1)</a:t>
            </a:r>
          </a:p>
        </p:txBody>
      </p:sp>
      <p:cxnSp>
        <p:nvCxnSpPr>
          <p:cNvPr id="20" name="Straight Connector 19"/>
          <p:cNvCxnSpPr>
            <a:stCxn id="29" idx="2"/>
            <a:endCxn id="12" idx="0"/>
          </p:cNvCxnSpPr>
          <p:nvPr/>
        </p:nvCxnSpPr>
        <p:spPr>
          <a:xfrm>
            <a:off x="9304856" y="3563439"/>
            <a:ext cx="886172" cy="37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  <a:endCxn id="28" idx="0"/>
          </p:cNvCxnSpPr>
          <p:nvPr/>
        </p:nvCxnSpPr>
        <p:spPr>
          <a:xfrm flipH="1">
            <a:off x="7118810" y="2841283"/>
            <a:ext cx="1107123" cy="34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29" idx="0"/>
          </p:cNvCxnSpPr>
          <p:nvPr/>
        </p:nvCxnSpPr>
        <p:spPr>
          <a:xfrm>
            <a:off x="8225933" y="2841283"/>
            <a:ext cx="1078923" cy="35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4" idx="0"/>
          </p:cNvCxnSpPr>
          <p:nvPr/>
        </p:nvCxnSpPr>
        <p:spPr>
          <a:xfrm flipH="1">
            <a:off x="8548694" y="3563439"/>
            <a:ext cx="756162" cy="38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>
          <a:xfrm>
            <a:off x="8973803" y="2120534"/>
            <a:ext cx="777775" cy="33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6" idx="0"/>
          </p:cNvCxnSpPr>
          <p:nvPr/>
        </p:nvCxnSpPr>
        <p:spPr>
          <a:xfrm flipH="1">
            <a:off x="8225933" y="2120534"/>
            <a:ext cx="747870" cy="35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5247" y="2471951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9698" y="3188136"/>
            <a:ext cx="1238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Symbol('b')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26574" y="31941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a**2 + 2*a*x + x**2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h5file.create_dataset('/cords/positions'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8613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h5file['cords/positions'][indices,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216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7948</Words>
  <Application>Microsoft Office PowerPoint</Application>
  <PresentationFormat>Widescreen</PresentationFormat>
  <Paragraphs>1311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43</cp:revision>
  <dcterms:created xsi:type="dcterms:W3CDTF">2019-11-07T15:31:23Z</dcterms:created>
  <dcterms:modified xsi:type="dcterms:W3CDTF">2021-12-13T13:40:38Z</dcterms:modified>
</cp:coreProperties>
</file>