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</a:t>
            </a:r>
            <a:r>
              <a:rPr lang="en-US" sz="1800" dirty="0" smtClean="0">
                <a:hlinkClick r:id="rId2"/>
              </a:rPr>
              <a:t>Scientific-Python</a:t>
            </a:r>
            <a:r>
              <a:rPr lang="en-US" sz="1800" dirty="0" smtClean="0">
                <a:hlinkClick r:id="rId3"/>
              </a:rPr>
              <a:t>/tree/master/source-code/birdsong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854252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Compute</a:t>
            </a:r>
            <a:r>
              <a:rPr lang="en-US" dirty="0" smtClean="0"/>
              <a:t>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Many</a:t>
            </a:r>
            <a:r>
              <a:rPr lang="en-US" dirty="0" smtClean="0"/>
              <a:t> methods</a:t>
            </a:r>
          </a:p>
          <a:p>
            <a:pPr lvl="1"/>
            <a:r>
              <a:rPr lang="en-US" sz="2800" dirty="0" smtClean="0"/>
              <a:t>Powell</a:t>
            </a:r>
            <a:endParaRPr lang="en-US" dirty="0" smtClean="0"/>
          </a:p>
          <a:p>
            <a:pPr lvl="1"/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sz="2800" dirty="0" smtClean="0"/>
              <a:t>BFGS</a:t>
            </a:r>
            <a:endParaRPr lang="en-US" dirty="0" smtClean="0"/>
          </a:p>
          <a:p>
            <a:pPr lvl="1"/>
            <a:r>
              <a:rPr lang="en-US" dirty="0" smtClean="0"/>
              <a:t>Newton </a:t>
            </a:r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 smtClean="0"/>
              <a:t>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github.com/gjbex/Scientific-Python/tree/master/source-code/matrices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github.com/gjbex/Scientific-Python/tree/master/source-code/sympy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github.com/gjbex/Scientific-Python/tree/master/source-code/hdf5</a:t>
            </a:r>
            <a:r>
              <a:rPr lang="nl-BE" sz="1800" dirty="0" smtClean="0"/>
              <a:t> 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smtClean="0"/>
              <a:t>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github.com/gjbex/Scientific-Python/tree/master/source-code/image-processing</a:t>
            </a:r>
            <a:r>
              <a:rPr lang="en-US" sz="180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4575</Words>
  <Application>Microsoft Office PowerPoint</Application>
  <PresentationFormat>Widescreen</PresentationFormat>
  <Paragraphs>1217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17</cp:revision>
  <dcterms:created xsi:type="dcterms:W3CDTF">2019-11-07T15:31:23Z</dcterms:created>
  <dcterms:modified xsi:type="dcterms:W3CDTF">2019-11-12T12:24:04Z</dcterms:modified>
</cp:coreProperties>
</file>