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48" r:id="rId3"/>
    <p:sldId id="34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/>
                  <a:t>1.0</a:t>
                </a:r>
                <a:r>
                  <a:rPr lang="en-US" dirty="0"/>
                  <a:t>, </a:t>
                </a:r>
                <a:r>
                  <a:rPr lang="en-US" dirty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787861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8501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8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28351" y="2932027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529569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498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132148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4015" y="2204865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429001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4015" y="2420889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176" y="4582870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51585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>
                <a:hlinkClick r:id="rId2"/>
              </a:rPr>
              <a:t>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354" y="5291917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</a:t>
            </a:r>
            <a:r>
              <a:rPr lang="en-US" sz="2000" dirty="0"/>
              <a:t>l</a:t>
            </a:r>
            <a:r>
              <a:rPr lang="en-US" sz="2000" dirty="0"/>
              <a:t>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48128" y="1196753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79576" y="4725145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/>
                <a:t>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86916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494020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862790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423753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5108992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204865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>
                <a:hlinkClick r:id="rId3"/>
              </a:rPr>
              <a:t>github.com/gjbex/training-material/tree/master/Python/Numpy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132857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284985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6914496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2009" y="2204865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2135561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86445" y="2204865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0" y="402887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455358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72288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728" y="5325016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5930808" y="322759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4005065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freq=f_1) + f(X, Y, 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freq=f_2)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132857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168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132857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2024" y="1925213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581129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309321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849416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886725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609105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609105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1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489376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484297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700856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424127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>
                <a:hlinkClick r:id="rId2"/>
              </a:rPr>
              <a:t>github.com/gjbex/training-material/tree/master/Hdf5/PythonSamples</a:t>
            </a:r>
            <a:r>
              <a:rPr lang="nl-BE" sz="18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github.com/gjbex/training-material/tree/master/Python/Bokeh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alpha=alpha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beta=beta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gamma=gamma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3933057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84334" y="1844825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/>
                  <a:t>array, </a:t>
                </a:r>
                <a:r>
                  <a:rPr lang="en-US" dirty="0"/>
                  <a:t>all </a:t>
                </a:r>
                <a:r>
                  <a:rPr lang="en-US" dirty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226280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/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y, 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50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50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mask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cv2.NORM_MINMAX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(cv2.TERM_CRITERIA_EPS |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iterations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pixels)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>
                <a:hlinkClick r:id="rId2"/>
              </a:rPr>
              <a:t>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>
                <a:hlinkClick r:id="rId3"/>
              </a:rPr>
              <a:t>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4592</Words>
  <Application>Microsoft Office PowerPoint</Application>
  <PresentationFormat>Widescreen</PresentationFormat>
  <Paragraphs>1209</Paragraphs>
  <Slides>94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</cp:revision>
  <dcterms:created xsi:type="dcterms:W3CDTF">2019-11-07T15:31:23Z</dcterms:created>
  <dcterms:modified xsi:type="dcterms:W3CDTF">2019-11-07T16:08:01Z</dcterms:modified>
</cp:coreProperties>
</file>