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2023-03-15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3838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Reasonable support LaTeX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7941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49</cp:revision>
  <dcterms:created xsi:type="dcterms:W3CDTF">2019-11-07T15:31:23Z</dcterms:created>
  <dcterms:modified xsi:type="dcterms:W3CDTF">2023-03-15T21:44:50Z</dcterms:modified>
</cp:coreProperties>
</file>