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B78163-32E9-4263-83EB-AC3175CC59E8}" v="14" dt="2022-12-08T14:07:13.5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1" autoAdjust="0"/>
    <p:restoredTop sz="94660"/>
  </p:normalViewPr>
  <p:slideViewPr>
    <p:cSldViewPr snapToGrid="0">
      <p:cViewPr varScale="1">
        <p:scale>
          <a:sx n="82" d="100"/>
          <a:sy n="82" d="100"/>
        </p:scale>
        <p:origin x="5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C5B78163-32E9-4263-83EB-AC3175CC59E8}"/>
    <pc:docChg chg="custSel addSld delSld modSld">
      <pc:chgData name="Geert Jan Bex" userId="b602d378c858ceb4" providerId="LiveId" clId="{C5B78163-32E9-4263-83EB-AC3175CC59E8}" dt="2022-12-08T14:08:15.945" v="114" actId="1076"/>
      <pc:docMkLst>
        <pc:docMk/>
      </pc:docMkLst>
      <pc:sldChg chg="addSp modSp mod">
        <pc:chgData name="Geert Jan Bex" userId="b602d378c858ceb4" providerId="LiveId" clId="{C5B78163-32E9-4263-83EB-AC3175CC59E8}" dt="2022-12-08T14:05:31.496" v="83" actId="20577"/>
        <pc:sldMkLst>
          <pc:docMk/>
          <pc:sldMk cId="4218050570" sldId="256"/>
        </pc:sldMkLst>
        <pc:spChg chg="add mod">
          <ac:chgData name="Geert Jan Bex" userId="b602d378c858ceb4" providerId="LiveId" clId="{C5B78163-32E9-4263-83EB-AC3175CC59E8}" dt="2022-12-08T13:53:06.533" v="14" actId="1035"/>
          <ac:spMkLst>
            <pc:docMk/>
            <pc:sldMk cId="4218050570" sldId="256"/>
            <ac:spMk id="2" creationId="{69E08350-E4E7-F2F9-2820-E9B88711207E}"/>
          </ac:spMkLst>
        </pc:spChg>
        <pc:spChg chg="add mod">
          <ac:chgData name="Geert Jan Bex" userId="b602d378c858ceb4" providerId="LiveId" clId="{C5B78163-32E9-4263-83EB-AC3175CC59E8}" dt="2022-12-08T14:05:31.496" v="83" actId="20577"/>
          <ac:spMkLst>
            <pc:docMk/>
            <pc:sldMk cId="4218050570" sldId="256"/>
            <ac:spMk id="3" creationId="{2D4F9790-5232-5C7C-6AF0-CD8464029078}"/>
          </ac:spMkLst>
        </pc:spChg>
      </pc:sldChg>
      <pc:sldChg chg="add del">
        <pc:chgData name="Geert Jan Bex" userId="b602d378c858ceb4" providerId="LiveId" clId="{C5B78163-32E9-4263-83EB-AC3175CC59E8}" dt="2022-12-08T13:53:16.040" v="16" actId="47"/>
        <pc:sldMkLst>
          <pc:docMk/>
          <pc:sldMk cId="3659419325" sldId="257"/>
        </pc:sldMkLst>
      </pc:sldChg>
      <pc:sldChg chg="addSp delSp modSp add mod">
        <pc:chgData name="Geert Jan Bex" userId="b602d378c858ceb4" providerId="LiveId" clId="{C5B78163-32E9-4263-83EB-AC3175CC59E8}" dt="2022-12-08T14:08:15.945" v="114" actId="1076"/>
        <pc:sldMkLst>
          <pc:docMk/>
          <pc:sldMk cId="3571560792" sldId="258"/>
        </pc:sldMkLst>
        <pc:spChg chg="mod">
          <ac:chgData name="Geert Jan Bex" userId="b602d378c858ceb4" providerId="LiveId" clId="{C5B78163-32E9-4263-83EB-AC3175CC59E8}" dt="2022-12-08T14:00:08.060" v="28" actId="947"/>
          <ac:spMkLst>
            <pc:docMk/>
            <pc:sldMk cId="3571560792" sldId="258"/>
            <ac:spMk id="2" creationId="{69E08350-E4E7-F2F9-2820-E9B88711207E}"/>
          </ac:spMkLst>
        </pc:spChg>
        <pc:spChg chg="add mod">
          <ac:chgData name="Geert Jan Bex" userId="b602d378c858ceb4" providerId="LiveId" clId="{C5B78163-32E9-4263-83EB-AC3175CC59E8}" dt="2022-12-08T14:00:39.915" v="36" actId="6549"/>
          <ac:spMkLst>
            <pc:docMk/>
            <pc:sldMk cId="3571560792" sldId="258"/>
            <ac:spMk id="3" creationId="{A88566EE-7FE7-62CA-2940-9BE46EE06FD9}"/>
          </ac:spMkLst>
        </pc:spChg>
        <pc:spChg chg="mod">
          <ac:chgData name="Geert Jan Bex" userId="b602d378c858ceb4" providerId="LiveId" clId="{C5B78163-32E9-4263-83EB-AC3175CC59E8}" dt="2022-12-08T14:00:51.916" v="37"/>
          <ac:spMkLst>
            <pc:docMk/>
            <pc:sldMk cId="3571560792" sldId="258"/>
            <ac:spMk id="6" creationId="{6D5424F5-91BE-B9D6-A816-88B9BA192BB9}"/>
          </ac:spMkLst>
        </pc:spChg>
        <pc:spChg chg="mod">
          <ac:chgData name="Geert Jan Bex" userId="b602d378c858ceb4" providerId="LiveId" clId="{C5B78163-32E9-4263-83EB-AC3175CC59E8}" dt="2022-12-08T13:58:49.630" v="19" actId="947"/>
          <ac:spMkLst>
            <pc:docMk/>
            <pc:sldMk cId="3571560792" sldId="258"/>
            <ac:spMk id="18" creationId="{EE1D0F6F-9D81-7FD9-CBA6-D65ADC555D60}"/>
          </ac:spMkLst>
        </pc:spChg>
        <pc:spChg chg="add mod">
          <ac:chgData name="Geert Jan Bex" userId="b602d378c858ceb4" providerId="LiveId" clId="{C5B78163-32E9-4263-83EB-AC3175CC59E8}" dt="2022-12-08T14:08:03.380" v="113" actId="1035"/>
          <ac:spMkLst>
            <pc:docMk/>
            <pc:sldMk cId="3571560792" sldId="258"/>
            <ac:spMk id="22" creationId="{E59AB0A4-5BD2-A8BE-56A9-605966402F0C}"/>
          </ac:spMkLst>
        </pc:spChg>
        <pc:spChg chg="mod">
          <ac:chgData name="Geert Jan Bex" userId="b602d378c858ceb4" providerId="LiveId" clId="{C5B78163-32E9-4263-83EB-AC3175CC59E8}" dt="2022-12-08T13:59:43.913" v="25" actId="947"/>
          <ac:spMkLst>
            <pc:docMk/>
            <pc:sldMk cId="3571560792" sldId="258"/>
            <ac:spMk id="23" creationId="{F0FA4738-3AF2-8852-EC53-E1D5B108F022}"/>
          </ac:spMkLst>
        </pc:spChg>
        <pc:spChg chg="del">
          <ac:chgData name="Geert Jan Bex" userId="b602d378c858ceb4" providerId="LiveId" clId="{C5B78163-32E9-4263-83EB-AC3175CC59E8}" dt="2022-12-08T14:00:12.796" v="29" actId="478"/>
          <ac:spMkLst>
            <pc:docMk/>
            <pc:sldMk cId="3571560792" sldId="258"/>
            <ac:spMk id="24" creationId="{B1361793-6DE0-91BA-0BB2-15233C61C708}"/>
          </ac:spMkLst>
        </pc:spChg>
        <pc:spChg chg="add mod">
          <ac:chgData name="Geert Jan Bex" userId="b602d378c858ceb4" providerId="LiveId" clId="{C5B78163-32E9-4263-83EB-AC3175CC59E8}" dt="2022-12-08T14:03:52.564" v="70" actId="20577"/>
          <ac:spMkLst>
            <pc:docMk/>
            <pc:sldMk cId="3571560792" sldId="258"/>
            <ac:spMk id="26" creationId="{0F24F96B-0DB8-A265-EDB6-E471152ED869}"/>
          </ac:spMkLst>
        </pc:spChg>
        <pc:spChg chg="add mod">
          <ac:chgData name="Geert Jan Bex" userId="b602d378c858ceb4" providerId="LiveId" clId="{C5B78163-32E9-4263-83EB-AC3175CC59E8}" dt="2022-12-08T14:08:15.945" v="114" actId="1076"/>
          <ac:spMkLst>
            <pc:docMk/>
            <pc:sldMk cId="3571560792" sldId="258"/>
            <ac:spMk id="27" creationId="{3FCA1A7A-9CE5-04D8-F9DF-7A339103AA4E}"/>
          </ac:spMkLst>
        </pc:spChg>
        <pc:spChg chg="add mod">
          <ac:chgData name="Geert Jan Bex" userId="b602d378c858ceb4" providerId="LiveId" clId="{C5B78163-32E9-4263-83EB-AC3175CC59E8}" dt="2022-12-08T14:05:07.357" v="80" actId="20577"/>
          <ac:spMkLst>
            <pc:docMk/>
            <pc:sldMk cId="3571560792" sldId="258"/>
            <ac:spMk id="28" creationId="{AC0C3065-05D1-9B20-882F-EE1A94D0F643}"/>
          </ac:spMkLst>
        </pc:spChg>
        <pc:spChg chg="add mod">
          <ac:chgData name="Geert Jan Bex" userId="b602d378c858ceb4" providerId="LiveId" clId="{C5B78163-32E9-4263-83EB-AC3175CC59E8}" dt="2022-12-08T14:06:04.206" v="87" actId="20577"/>
          <ac:spMkLst>
            <pc:docMk/>
            <pc:sldMk cId="3571560792" sldId="258"/>
            <ac:spMk id="29" creationId="{CCCC369D-EB01-C7FB-7480-09A54B41A13E}"/>
          </ac:spMkLst>
        </pc:spChg>
        <pc:spChg chg="add mod">
          <ac:chgData name="Geert Jan Bex" userId="b602d378c858ceb4" providerId="LiveId" clId="{C5B78163-32E9-4263-83EB-AC3175CC59E8}" dt="2022-12-08T14:06:20.246" v="91" actId="20577"/>
          <ac:spMkLst>
            <pc:docMk/>
            <pc:sldMk cId="3571560792" sldId="258"/>
            <ac:spMk id="30" creationId="{4EA27157-54F2-0515-12FB-0D81A1B6F258}"/>
          </ac:spMkLst>
        </pc:spChg>
        <pc:spChg chg="add mod">
          <ac:chgData name="Geert Jan Bex" userId="b602d378c858ceb4" providerId="LiveId" clId="{C5B78163-32E9-4263-83EB-AC3175CC59E8}" dt="2022-12-08T14:07:52.425" v="97" actId="14100"/>
          <ac:spMkLst>
            <pc:docMk/>
            <pc:sldMk cId="3571560792" sldId="258"/>
            <ac:spMk id="31" creationId="{9BE57C37-B31E-DF4E-6654-425158CB5283}"/>
          </ac:spMkLst>
        </pc:spChg>
        <pc:grpChg chg="add mod">
          <ac:chgData name="Geert Jan Bex" userId="b602d378c858ceb4" providerId="LiveId" clId="{C5B78163-32E9-4263-83EB-AC3175CC59E8}" dt="2022-12-08T14:01:51.791" v="41" actId="1076"/>
          <ac:grpSpMkLst>
            <pc:docMk/>
            <pc:sldMk cId="3571560792" sldId="258"/>
            <ac:grpSpMk id="4" creationId="{BF303828-0BA0-00E1-6053-E94B69745E7D}"/>
          </ac:grpSpMkLst>
        </pc:grpChg>
        <pc:cxnChg chg="mod">
          <ac:chgData name="Geert Jan Bex" userId="b602d378c858ceb4" providerId="LiveId" clId="{C5B78163-32E9-4263-83EB-AC3175CC59E8}" dt="2022-12-08T14:01:59.935" v="42" actId="14100"/>
          <ac:cxnSpMkLst>
            <pc:docMk/>
            <pc:sldMk cId="3571560792" sldId="258"/>
            <ac:cxnSpMk id="9" creationId="{C831D71E-1400-2FDF-4060-3A5ABF2D9ED9}"/>
          </ac:cxnSpMkLst>
        </pc:cxnChg>
        <pc:cxnChg chg="mod">
          <ac:chgData name="Geert Jan Bex" userId="b602d378c858ceb4" providerId="LiveId" clId="{C5B78163-32E9-4263-83EB-AC3175CC59E8}" dt="2022-12-08T14:01:43.164" v="40" actId="14100"/>
          <ac:cxnSpMkLst>
            <pc:docMk/>
            <pc:sldMk cId="3571560792" sldId="258"/>
            <ac:cxnSpMk id="21" creationId="{EA67A937-ABB3-F6BC-C532-310350636B54}"/>
          </ac:cxnSpMkLst>
        </pc:cxnChg>
        <pc:cxnChg chg="add mod">
          <ac:chgData name="Geert Jan Bex" userId="b602d378c858ceb4" providerId="LiveId" clId="{C5B78163-32E9-4263-83EB-AC3175CC59E8}" dt="2022-12-08T14:03:17.211" v="64" actId="1037"/>
          <ac:cxnSpMkLst>
            <pc:docMk/>
            <pc:sldMk cId="3571560792" sldId="258"/>
            <ac:cxnSpMk id="25" creationId="{21D6B151-5EFB-CFB8-00F1-B8E7C52A21D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7BDA-DD92-A946-71A8-CCF644F51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AADEB-E041-2A39-E949-153EBBDDC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74506-34F3-E484-9CA4-9B0EBED98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501A-0A7A-4DBE-862A-EF30DA3D71EC}" type="datetimeFigureOut">
              <a:rPr lang="en-US" smtClean="0"/>
              <a:t>2022-12-08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9B506-CDAF-110F-C105-0066B279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F2889-C665-C5DE-FD5A-38A1D516D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63597-C7B4-4398-84B2-4DDA93A2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4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6896-2A26-4EC0-3DFE-480A471D5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D79EF-B870-1262-9F73-A7E303599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1D6F7-7272-A120-E5DA-8D1AC4319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501A-0A7A-4DBE-862A-EF30DA3D71EC}" type="datetimeFigureOut">
              <a:rPr lang="en-US" smtClean="0"/>
              <a:t>2022-12-08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D8815-D692-68E3-439C-B7966CB7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09D3C-7FFB-0339-7E7E-CABE8E60D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63597-C7B4-4398-84B2-4DDA93A2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9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4D355-9993-6A70-7173-C9F4641A8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DB9F8-8F82-647A-831E-E135ACBE9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BA9FA-8E2F-6F5D-1775-5CCC410CF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501A-0A7A-4DBE-862A-EF30DA3D71EC}" type="datetimeFigureOut">
              <a:rPr lang="en-US" smtClean="0"/>
              <a:t>2022-12-08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7E89D-2F1B-9DF5-54F7-50E52C7A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30435-3D96-05EC-20D7-316A1CEE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63597-C7B4-4398-84B2-4DDA93A2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D4D1-EEEF-29E3-0FC7-D2B4C062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BB376-1D31-7E8B-9EF7-BCA724598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7657D-DF82-21BD-9967-EDFC06F6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501A-0A7A-4DBE-862A-EF30DA3D71EC}" type="datetimeFigureOut">
              <a:rPr lang="en-US" smtClean="0"/>
              <a:t>2022-12-08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5E115-0F7A-DBDC-75E4-052C20EF3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FBB6B-F25D-5046-3935-C4B7B672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63597-C7B4-4398-84B2-4DDA93A2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8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E9A12-7C94-1E52-7A2F-6E4D30234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FFB97-90D8-39D9-A3ED-BDC6AA7D9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C6982-B3E0-3ACF-9FD4-4C1324C58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501A-0A7A-4DBE-862A-EF30DA3D71EC}" type="datetimeFigureOut">
              <a:rPr lang="en-US" smtClean="0"/>
              <a:t>2022-12-08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E93C5-392F-259F-6940-F513B6250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AE28F-F448-3E03-5C8F-55B8EB1EE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63597-C7B4-4398-84B2-4DDA93A2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6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02C5-5931-2120-E7C4-11103E94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A756D-66EC-D896-F631-5B38EEA33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03EF7-D5E5-28CD-3DE0-BA7E7AFCA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6AE44-5DB6-0122-9B32-44BB1592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501A-0A7A-4DBE-862A-EF30DA3D71EC}" type="datetimeFigureOut">
              <a:rPr lang="en-US" smtClean="0"/>
              <a:t>2022-12-08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6784C-CA01-028D-74A1-D6E7E344F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B3BAE-D79B-2814-3620-D6234FB1D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63597-C7B4-4398-84B2-4DDA93A2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4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2E3AA-37A1-A6F9-4694-BE204B86C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1E696-953E-BAF9-1A2A-46C8038F7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0B855-2CE8-B3CB-327A-D0E1F0415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9D09C-A9FC-1A9B-0174-9C0B440FF7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4CCB2-C659-500C-97B7-B51A1B3D8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49AA5E-40F3-E9BE-23E0-4A80112C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501A-0A7A-4DBE-862A-EF30DA3D71EC}" type="datetimeFigureOut">
              <a:rPr lang="en-US" smtClean="0"/>
              <a:t>2022-12-08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1D653-8F60-36BD-70CE-9E75CE97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A120DC-36B4-9C47-81F4-776C8D7D6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63597-C7B4-4398-84B2-4DDA93A2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1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805F-B575-4C9C-77C7-FE8D01B6E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90C1C0-531A-6C12-97FE-384A4630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501A-0A7A-4DBE-862A-EF30DA3D71EC}" type="datetimeFigureOut">
              <a:rPr lang="en-US" smtClean="0"/>
              <a:t>2022-12-08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D81CA1-ACD7-D5AD-14A4-BF4880581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D5FC1-3419-A1DD-93B7-44F207F0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63597-C7B4-4398-84B2-4DDA93A2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5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FB66BB-71FE-21F7-91A1-994072CD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501A-0A7A-4DBE-862A-EF30DA3D71EC}" type="datetimeFigureOut">
              <a:rPr lang="en-US" smtClean="0"/>
              <a:t>2022-12-08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0D5831-76B1-4C7C-33B1-19221D62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39048-80D1-2AD8-8B24-46C0E710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63597-C7B4-4398-84B2-4DDA93A2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9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691D2-1285-A776-E129-8D228FE5D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37BD3-655D-AA65-640D-CC5E48906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E80F7-191D-7CB6-5692-F095F2E30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78E31-B834-AB4D-6CB3-63448A8E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501A-0A7A-4DBE-862A-EF30DA3D71EC}" type="datetimeFigureOut">
              <a:rPr lang="en-US" smtClean="0"/>
              <a:t>2022-12-08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105B3-49E8-160C-2D6D-6FA03671B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93AB2-6D96-5D86-0280-AE3133C30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63597-C7B4-4398-84B2-4DDA93A2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5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1534C-1464-7670-A766-C9D7776D3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DB3ABD-042C-9EB8-E748-CAE8F67FF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2AD579-2378-A10C-96D6-9DE5908A4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FBFB3-DE4A-3959-9B79-54D10EDF9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501A-0A7A-4DBE-862A-EF30DA3D71EC}" type="datetimeFigureOut">
              <a:rPr lang="en-US" smtClean="0"/>
              <a:t>2022-12-08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2058C-D9BE-A663-3E59-4522F87B5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EB190-1D61-075A-C7CB-2D731490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63597-C7B4-4398-84B2-4DDA93A2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50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FE357C-3C04-80E7-5E0B-AC975B069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02C02-F901-AA50-A47F-600E74381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D564A-F52A-2F98-7E59-BE0C6C53B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3501A-0A7A-4DBE-862A-EF30DA3D71EC}" type="datetimeFigureOut">
              <a:rPr lang="en-US" smtClean="0"/>
              <a:t>2022-12-08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6CA71-2C9D-3B9B-FEA5-BAEBFC5E5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9EB24-0788-66D1-7C26-1BE9DEC24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63597-C7B4-4398-84B2-4DDA93A2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0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5EE1495-0FAB-9D96-B40D-652E7844842A}"/>
              </a:ext>
            </a:extLst>
          </p:cNvPr>
          <p:cNvSpPr/>
          <p:nvPr/>
        </p:nvSpPr>
        <p:spPr>
          <a:xfrm>
            <a:off x="5332286" y="1674690"/>
            <a:ext cx="113015" cy="113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5F6DC31-DE16-857F-1700-051536453406}"/>
              </a:ext>
            </a:extLst>
          </p:cNvPr>
          <p:cNvCxnSpPr/>
          <p:nvPr/>
        </p:nvCxnSpPr>
        <p:spPr>
          <a:xfrm>
            <a:off x="1890445" y="1735686"/>
            <a:ext cx="7880279" cy="0"/>
          </a:xfrm>
          <a:prstGeom prst="line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E6B85A-9AF7-C51C-D685-012CD590649F}"/>
              </a:ext>
            </a:extLst>
          </p:cNvPr>
          <p:cNvCxnSpPr>
            <a:cxnSpLocks/>
          </p:cNvCxnSpPr>
          <p:nvPr/>
        </p:nvCxnSpPr>
        <p:spPr>
          <a:xfrm flipV="1">
            <a:off x="5386218" y="442762"/>
            <a:ext cx="0" cy="5385464"/>
          </a:xfrm>
          <a:prstGeom prst="line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1A15FF3-6AE0-07BE-A0C9-6E0C5182E21D}"/>
              </a:ext>
            </a:extLst>
          </p:cNvPr>
          <p:cNvSpPr txBox="1"/>
          <p:nvPr/>
        </p:nvSpPr>
        <p:spPr>
          <a:xfrm>
            <a:off x="9355755" y="1299412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2E1C56-B7CE-6A26-75E7-B1C7C7A902AD}"/>
              </a:ext>
            </a:extLst>
          </p:cNvPr>
          <p:cNvSpPr txBox="1"/>
          <p:nvPr/>
        </p:nvSpPr>
        <p:spPr>
          <a:xfrm>
            <a:off x="4984268" y="412279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y</a:t>
            </a:r>
            <a:endParaRPr lang="en-US" i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CAB6E1-5818-1F84-89CF-BEA04A74279F}"/>
              </a:ext>
            </a:extLst>
          </p:cNvPr>
          <p:cNvGrpSpPr/>
          <p:nvPr/>
        </p:nvGrpSpPr>
        <p:grpSpPr>
          <a:xfrm>
            <a:off x="5377926" y="1740823"/>
            <a:ext cx="3467691" cy="2022654"/>
            <a:chOff x="5445301" y="1731198"/>
            <a:chExt cx="3467691" cy="202265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302D800-8A73-6A29-7CED-DB2C8A7363EF}"/>
                </a:ext>
              </a:extLst>
            </p:cNvPr>
            <p:cNvSpPr/>
            <p:nvPr/>
          </p:nvSpPr>
          <p:spPr>
            <a:xfrm>
              <a:off x="8518357" y="3359217"/>
              <a:ext cx="394635" cy="394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F0D0DB-82F7-CA7B-1794-1BE6819322CE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5445301" y="1731198"/>
              <a:ext cx="3265562" cy="1830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Arc 16">
            <a:extLst>
              <a:ext uri="{FF2B5EF4-FFF2-40B4-BE49-F238E27FC236}">
                <a16:creationId xmlns:a16="http://schemas.microsoft.com/office/drawing/2014/main" id="{A6128E4B-33B4-E7EE-4A2B-EFB6E648D99B}"/>
              </a:ext>
            </a:extLst>
          </p:cNvPr>
          <p:cNvSpPr/>
          <p:nvPr/>
        </p:nvSpPr>
        <p:spPr>
          <a:xfrm flipV="1">
            <a:off x="4897643" y="1872468"/>
            <a:ext cx="993998" cy="345834"/>
          </a:xfrm>
          <a:prstGeom prst="arc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1D0F6F-9D81-7FD9-CBA6-D65ADC555D60}"/>
              </a:ext>
            </a:extLst>
          </p:cNvPr>
          <p:cNvSpPr txBox="1"/>
          <p:nvPr/>
        </p:nvSpPr>
        <p:spPr>
          <a:xfrm>
            <a:off x="5534527" y="2146438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ym typeface="Symbol" panose="05050102010706020507" pitchFamily="18" charset="2"/>
              </a:rPr>
              <a:t></a:t>
            </a:r>
            <a:endParaRPr lang="en-US" sz="2400" i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0CA585-8C71-DE3B-B809-3C02E8963CB5}"/>
              </a:ext>
            </a:extLst>
          </p:cNvPr>
          <p:cNvCxnSpPr/>
          <p:nvPr/>
        </p:nvCxnSpPr>
        <p:spPr>
          <a:xfrm flipH="1">
            <a:off x="5377926" y="3566159"/>
            <a:ext cx="3265562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67A937-ABB3-F6BC-C532-310350636B54}"/>
              </a:ext>
            </a:extLst>
          </p:cNvPr>
          <p:cNvCxnSpPr>
            <a:cxnSpLocks/>
          </p:cNvCxnSpPr>
          <p:nvPr/>
        </p:nvCxnSpPr>
        <p:spPr>
          <a:xfrm flipV="1">
            <a:off x="8643488" y="1731197"/>
            <a:ext cx="0" cy="1834962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0FA4738-3AF2-8852-EC53-E1D5B108F022}"/>
              </a:ext>
            </a:extLst>
          </p:cNvPr>
          <p:cNvSpPr txBox="1"/>
          <p:nvPr/>
        </p:nvSpPr>
        <p:spPr>
          <a:xfrm>
            <a:off x="6514339" y="3599847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l</a:t>
            </a:r>
            <a:r>
              <a:rPr lang="en-US" sz="2400" dirty="0"/>
              <a:t> sin</a:t>
            </a:r>
            <a:r>
              <a:rPr lang="en-US" sz="1400" dirty="0"/>
              <a:t> </a:t>
            </a:r>
            <a:r>
              <a:rPr lang="en-US" sz="2400" i="1" dirty="0">
                <a:sym typeface="Symbol" panose="05050102010706020507" pitchFamily="18" charset="2"/>
              </a:rPr>
              <a:t></a:t>
            </a:r>
            <a:endParaRPr lang="en-US" sz="2400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361793-6DE0-91BA-0BB2-15233C61C708}"/>
              </a:ext>
            </a:extLst>
          </p:cNvPr>
          <p:cNvSpPr txBox="1"/>
          <p:nvPr/>
        </p:nvSpPr>
        <p:spPr>
          <a:xfrm>
            <a:off x="8783124" y="2218302"/>
            <a:ext cx="1028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-l</a:t>
            </a:r>
            <a:r>
              <a:rPr lang="en-US" sz="2400" dirty="0"/>
              <a:t> cos</a:t>
            </a:r>
            <a:r>
              <a:rPr lang="en-US" sz="1400" dirty="0"/>
              <a:t> </a:t>
            </a:r>
            <a:r>
              <a:rPr lang="en-US" sz="2400" i="1" dirty="0">
                <a:sym typeface="Symbol" panose="05050102010706020507" pitchFamily="18" charset="2"/>
              </a:rPr>
              <a:t></a:t>
            </a:r>
            <a:endParaRPr lang="en-US" sz="24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E08350-E4E7-F2F9-2820-E9B88711207E}"/>
              </a:ext>
            </a:extLst>
          </p:cNvPr>
          <p:cNvSpPr txBox="1"/>
          <p:nvPr/>
        </p:nvSpPr>
        <p:spPr>
          <a:xfrm>
            <a:off x="7165910" y="2304658"/>
            <a:ext cx="255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l</a:t>
            </a:r>
            <a:endParaRPr lang="LID4096" sz="24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4F9790-5232-5C7C-6AF0-CD8464029078}"/>
              </a:ext>
            </a:extLst>
          </p:cNvPr>
          <p:cNvSpPr txBox="1"/>
          <p:nvPr/>
        </p:nvSpPr>
        <p:spPr>
          <a:xfrm>
            <a:off x="8946552" y="353264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m</a:t>
            </a:r>
            <a:endParaRPr lang="LID4096" sz="2400" i="1" dirty="0"/>
          </a:p>
        </p:txBody>
      </p:sp>
    </p:spTree>
    <p:extLst>
      <p:ext uri="{BB962C8B-B14F-4D97-AF65-F5344CB8AC3E}">
        <p14:creationId xmlns:p14="http://schemas.microsoft.com/office/powerpoint/2010/main" val="421805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5EE1495-0FAB-9D96-B40D-652E7844842A}"/>
              </a:ext>
            </a:extLst>
          </p:cNvPr>
          <p:cNvSpPr/>
          <p:nvPr/>
        </p:nvSpPr>
        <p:spPr>
          <a:xfrm>
            <a:off x="5332286" y="1674690"/>
            <a:ext cx="113015" cy="113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5F6DC31-DE16-857F-1700-051536453406}"/>
              </a:ext>
            </a:extLst>
          </p:cNvPr>
          <p:cNvCxnSpPr/>
          <p:nvPr/>
        </p:nvCxnSpPr>
        <p:spPr>
          <a:xfrm>
            <a:off x="1890445" y="1735686"/>
            <a:ext cx="7880279" cy="0"/>
          </a:xfrm>
          <a:prstGeom prst="line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E6B85A-9AF7-C51C-D685-012CD590649F}"/>
              </a:ext>
            </a:extLst>
          </p:cNvPr>
          <p:cNvCxnSpPr>
            <a:cxnSpLocks/>
          </p:cNvCxnSpPr>
          <p:nvPr/>
        </p:nvCxnSpPr>
        <p:spPr>
          <a:xfrm flipV="1">
            <a:off x="5386218" y="442762"/>
            <a:ext cx="0" cy="5385464"/>
          </a:xfrm>
          <a:prstGeom prst="line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1A15FF3-6AE0-07BE-A0C9-6E0C5182E21D}"/>
              </a:ext>
            </a:extLst>
          </p:cNvPr>
          <p:cNvSpPr txBox="1"/>
          <p:nvPr/>
        </p:nvSpPr>
        <p:spPr>
          <a:xfrm>
            <a:off x="9355755" y="1299412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2E1C56-B7CE-6A26-75E7-B1C7C7A902AD}"/>
              </a:ext>
            </a:extLst>
          </p:cNvPr>
          <p:cNvSpPr txBox="1"/>
          <p:nvPr/>
        </p:nvSpPr>
        <p:spPr>
          <a:xfrm>
            <a:off x="4984268" y="412279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y</a:t>
            </a:r>
            <a:endParaRPr lang="en-US" i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CAB6E1-5818-1F84-89CF-BEA04A74279F}"/>
              </a:ext>
            </a:extLst>
          </p:cNvPr>
          <p:cNvGrpSpPr/>
          <p:nvPr/>
        </p:nvGrpSpPr>
        <p:grpSpPr>
          <a:xfrm>
            <a:off x="5377926" y="1740823"/>
            <a:ext cx="3467691" cy="2022654"/>
            <a:chOff x="5445301" y="1731198"/>
            <a:chExt cx="3467691" cy="202265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302D800-8A73-6A29-7CED-DB2C8A7363EF}"/>
                </a:ext>
              </a:extLst>
            </p:cNvPr>
            <p:cNvSpPr/>
            <p:nvPr/>
          </p:nvSpPr>
          <p:spPr>
            <a:xfrm>
              <a:off x="8518357" y="3359217"/>
              <a:ext cx="394635" cy="394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F0D0DB-82F7-CA7B-1794-1BE6819322CE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5445301" y="1731198"/>
              <a:ext cx="3265562" cy="1830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Arc 16">
            <a:extLst>
              <a:ext uri="{FF2B5EF4-FFF2-40B4-BE49-F238E27FC236}">
                <a16:creationId xmlns:a16="http://schemas.microsoft.com/office/drawing/2014/main" id="{A6128E4B-33B4-E7EE-4A2B-EFB6E648D99B}"/>
              </a:ext>
            </a:extLst>
          </p:cNvPr>
          <p:cNvSpPr/>
          <p:nvPr/>
        </p:nvSpPr>
        <p:spPr>
          <a:xfrm flipV="1">
            <a:off x="4897643" y="1872468"/>
            <a:ext cx="993998" cy="345834"/>
          </a:xfrm>
          <a:prstGeom prst="arc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1D0F6F-9D81-7FD9-CBA6-D65ADC555D60}"/>
              </a:ext>
            </a:extLst>
          </p:cNvPr>
          <p:cNvSpPr txBox="1"/>
          <p:nvPr/>
        </p:nvSpPr>
        <p:spPr>
          <a:xfrm>
            <a:off x="5534527" y="2146438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ym typeface="Symbol" panose="05050102010706020507" pitchFamily="18" charset="2"/>
              </a:rPr>
              <a:t></a:t>
            </a:r>
            <a:r>
              <a:rPr lang="en-US" sz="2400" baseline="-25000" dirty="0">
                <a:sym typeface="Symbol" panose="05050102010706020507" pitchFamily="18" charset="2"/>
              </a:rPr>
              <a:t>1</a:t>
            </a:r>
            <a:endParaRPr lang="en-US" sz="2400" baseline="-250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0CA585-8C71-DE3B-B809-3C02E8963CB5}"/>
              </a:ext>
            </a:extLst>
          </p:cNvPr>
          <p:cNvCxnSpPr/>
          <p:nvPr/>
        </p:nvCxnSpPr>
        <p:spPr>
          <a:xfrm flipH="1">
            <a:off x="5377926" y="3566159"/>
            <a:ext cx="3265562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67A937-ABB3-F6BC-C532-310350636B54}"/>
              </a:ext>
            </a:extLst>
          </p:cNvPr>
          <p:cNvCxnSpPr>
            <a:cxnSpLocks/>
          </p:cNvCxnSpPr>
          <p:nvPr/>
        </p:nvCxnSpPr>
        <p:spPr>
          <a:xfrm flipV="1">
            <a:off x="8643488" y="1731197"/>
            <a:ext cx="0" cy="3839179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0FA4738-3AF2-8852-EC53-E1D5B108F022}"/>
              </a:ext>
            </a:extLst>
          </p:cNvPr>
          <p:cNvSpPr txBox="1"/>
          <p:nvPr/>
        </p:nvSpPr>
        <p:spPr>
          <a:xfrm>
            <a:off x="6514339" y="3599847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l</a:t>
            </a:r>
            <a:r>
              <a:rPr lang="en-US" sz="2400" baseline="-25000" dirty="0"/>
              <a:t>1</a:t>
            </a:r>
            <a:r>
              <a:rPr lang="en-US" sz="2400" dirty="0"/>
              <a:t> sin</a:t>
            </a:r>
            <a:r>
              <a:rPr lang="en-US" sz="1400" dirty="0"/>
              <a:t> </a:t>
            </a:r>
            <a:r>
              <a:rPr lang="en-US" sz="2400" i="1" dirty="0">
                <a:sym typeface="Symbol" panose="05050102010706020507" pitchFamily="18" charset="2"/>
              </a:rPr>
              <a:t></a:t>
            </a:r>
            <a:r>
              <a:rPr lang="en-US" sz="2400" baseline="-25000" dirty="0">
                <a:sym typeface="Symbol" panose="05050102010706020507" pitchFamily="18" charset="2"/>
              </a:rPr>
              <a:t>1</a:t>
            </a:r>
            <a:endParaRPr lang="en-US" sz="2400" baseline="-25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E08350-E4E7-F2F9-2820-E9B88711207E}"/>
              </a:ext>
            </a:extLst>
          </p:cNvPr>
          <p:cNvSpPr txBox="1"/>
          <p:nvPr/>
        </p:nvSpPr>
        <p:spPr>
          <a:xfrm>
            <a:off x="7165910" y="2304658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l</a:t>
            </a:r>
            <a:r>
              <a:rPr lang="en-US" sz="2400" baseline="-25000" dirty="0"/>
              <a:t>1</a:t>
            </a:r>
            <a:endParaRPr lang="LID4096" sz="2400" baseline="-25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566EE-7FE7-62CA-2940-9BE46EE06FD9}"/>
              </a:ext>
            </a:extLst>
          </p:cNvPr>
          <p:cNvSpPr txBox="1"/>
          <p:nvPr/>
        </p:nvSpPr>
        <p:spPr>
          <a:xfrm>
            <a:off x="8812978" y="2218302"/>
            <a:ext cx="1236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-l</a:t>
            </a:r>
            <a:r>
              <a:rPr lang="en-US" sz="2400" baseline="-25000" dirty="0"/>
              <a:t>1</a:t>
            </a:r>
            <a:r>
              <a:rPr lang="en-US" sz="2400" dirty="0"/>
              <a:t> cos</a:t>
            </a:r>
            <a:r>
              <a:rPr lang="en-US" sz="1400" dirty="0"/>
              <a:t> </a:t>
            </a:r>
            <a:r>
              <a:rPr lang="en-US" sz="2400" i="1" dirty="0">
                <a:sym typeface="Symbol" panose="05050102010706020507" pitchFamily="18" charset="2"/>
              </a:rPr>
              <a:t></a:t>
            </a:r>
            <a:r>
              <a:rPr lang="en-US" sz="2400" baseline="-25000" dirty="0">
                <a:sym typeface="Symbol" panose="05050102010706020507" pitchFamily="18" charset="2"/>
              </a:rPr>
              <a:t>1</a:t>
            </a:r>
            <a:endParaRPr lang="en-US" sz="2400" baseline="-25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303828-0BA0-00E1-6053-E94B69745E7D}"/>
              </a:ext>
            </a:extLst>
          </p:cNvPr>
          <p:cNvGrpSpPr/>
          <p:nvPr/>
        </p:nvGrpSpPr>
        <p:grpSpPr>
          <a:xfrm>
            <a:off x="7562446" y="3599847"/>
            <a:ext cx="1021960" cy="1772242"/>
            <a:chOff x="8518357" y="1981610"/>
            <a:chExt cx="1021960" cy="177224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D5424F5-91BE-B9D6-A816-88B9BA192BB9}"/>
                </a:ext>
              </a:extLst>
            </p:cNvPr>
            <p:cNvSpPr/>
            <p:nvPr/>
          </p:nvSpPr>
          <p:spPr>
            <a:xfrm>
              <a:off x="8518357" y="3359217"/>
              <a:ext cx="394635" cy="3946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831D71E-1400-2FDF-4060-3A5ABF2D9E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0863" y="1981610"/>
              <a:ext cx="829454" cy="15797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59AB0A4-5BD2-A8BE-56A9-605966402F0C}"/>
              </a:ext>
            </a:extLst>
          </p:cNvPr>
          <p:cNvSpPr txBox="1"/>
          <p:nvPr/>
        </p:nvSpPr>
        <p:spPr>
          <a:xfrm>
            <a:off x="8170358" y="4220707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ym typeface="Symbol" panose="05050102010706020507" pitchFamily="18" charset="2"/>
              </a:rPr>
              <a:t></a:t>
            </a:r>
            <a:r>
              <a:rPr lang="en-US" sz="2400" baseline="-25000" dirty="0">
                <a:sym typeface="Symbol" panose="05050102010706020507" pitchFamily="18" charset="2"/>
              </a:rPr>
              <a:t>2</a:t>
            </a:r>
            <a:endParaRPr lang="en-US" sz="2400" baseline="-250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1D6B151-5EFB-CFB8-00F1-B8E7C52A21DF}"/>
              </a:ext>
            </a:extLst>
          </p:cNvPr>
          <p:cNvCxnSpPr/>
          <p:nvPr/>
        </p:nvCxnSpPr>
        <p:spPr>
          <a:xfrm flipH="1">
            <a:off x="5388128" y="5174771"/>
            <a:ext cx="3265562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F24F96B-0DB8-A265-EDB6-E471152ED869}"/>
              </a:ext>
            </a:extLst>
          </p:cNvPr>
          <p:cNvSpPr txBox="1"/>
          <p:nvPr/>
        </p:nvSpPr>
        <p:spPr>
          <a:xfrm>
            <a:off x="7908205" y="5237150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l</a:t>
            </a:r>
            <a:r>
              <a:rPr lang="en-US" sz="2400" baseline="-25000" dirty="0"/>
              <a:t>2</a:t>
            </a:r>
            <a:r>
              <a:rPr lang="en-US" sz="2400" dirty="0"/>
              <a:t> sin</a:t>
            </a:r>
            <a:r>
              <a:rPr lang="en-US" sz="1400" dirty="0"/>
              <a:t> </a:t>
            </a:r>
            <a:r>
              <a:rPr lang="en-US" sz="2400" i="1" dirty="0">
                <a:sym typeface="Symbol" panose="05050102010706020507" pitchFamily="18" charset="2"/>
              </a:rPr>
              <a:t></a:t>
            </a:r>
            <a:r>
              <a:rPr lang="en-US" sz="2400" baseline="-25000" dirty="0">
                <a:sym typeface="Symbol" panose="05050102010706020507" pitchFamily="18" charset="2"/>
              </a:rPr>
              <a:t>2</a:t>
            </a:r>
            <a:endParaRPr lang="en-US" sz="2400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CA1A7A-9CE5-04D8-F9DF-7A339103AA4E}"/>
              </a:ext>
            </a:extLst>
          </p:cNvPr>
          <p:cNvSpPr txBox="1"/>
          <p:nvPr/>
        </p:nvSpPr>
        <p:spPr>
          <a:xfrm>
            <a:off x="7713538" y="4122349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l</a:t>
            </a:r>
            <a:r>
              <a:rPr lang="en-US" sz="2400" baseline="-25000" dirty="0"/>
              <a:t>2</a:t>
            </a:r>
            <a:endParaRPr lang="LID4096" sz="2400" baseline="-25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0C3065-05D1-9B20-882F-EE1A94D0F643}"/>
              </a:ext>
            </a:extLst>
          </p:cNvPr>
          <p:cNvSpPr txBox="1"/>
          <p:nvPr/>
        </p:nvSpPr>
        <p:spPr>
          <a:xfrm>
            <a:off x="8812978" y="4434012"/>
            <a:ext cx="1236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-l</a:t>
            </a:r>
            <a:r>
              <a:rPr lang="en-US" sz="2400" baseline="-25000" dirty="0"/>
              <a:t>2</a:t>
            </a:r>
            <a:r>
              <a:rPr lang="en-US" sz="2400" dirty="0"/>
              <a:t> cos</a:t>
            </a:r>
            <a:r>
              <a:rPr lang="en-US" sz="1400" dirty="0"/>
              <a:t> </a:t>
            </a:r>
            <a:r>
              <a:rPr lang="en-US" sz="2400" i="1" dirty="0">
                <a:sym typeface="Symbol" panose="05050102010706020507" pitchFamily="18" charset="2"/>
              </a:rPr>
              <a:t></a:t>
            </a:r>
            <a:r>
              <a:rPr lang="en-US" sz="2400" baseline="-25000" dirty="0">
                <a:sym typeface="Symbol" panose="05050102010706020507" pitchFamily="18" charset="2"/>
              </a:rPr>
              <a:t>2</a:t>
            </a:r>
            <a:endParaRPr lang="en-US" sz="2400" baseline="-25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CC369D-EB01-C7FB-7480-09A54B41A13E}"/>
              </a:ext>
            </a:extLst>
          </p:cNvPr>
          <p:cNvSpPr txBox="1"/>
          <p:nvPr/>
        </p:nvSpPr>
        <p:spPr>
          <a:xfrm>
            <a:off x="8970501" y="3104494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m</a:t>
            </a:r>
            <a:r>
              <a:rPr lang="en-US" sz="2400" baseline="-25000" dirty="0"/>
              <a:t>1</a:t>
            </a:r>
            <a:endParaRPr lang="LID4096" sz="2400" baseline="-25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A27157-54F2-0515-12FB-0D81A1B6F258}"/>
              </a:ext>
            </a:extLst>
          </p:cNvPr>
          <p:cNvSpPr txBox="1"/>
          <p:nvPr/>
        </p:nvSpPr>
        <p:spPr>
          <a:xfrm>
            <a:off x="7025736" y="5055244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m</a:t>
            </a:r>
            <a:r>
              <a:rPr lang="en-US" sz="2400" baseline="-25000" dirty="0"/>
              <a:t>2</a:t>
            </a:r>
            <a:endParaRPr lang="LID4096" sz="2400" baseline="-25000" dirty="0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9BE57C37-B31E-DF4E-6654-425158CB5283}"/>
              </a:ext>
            </a:extLst>
          </p:cNvPr>
          <p:cNvSpPr/>
          <p:nvPr/>
        </p:nvSpPr>
        <p:spPr>
          <a:xfrm flipH="1" flipV="1">
            <a:off x="8315979" y="3883003"/>
            <a:ext cx="654522" cy="341105"/>
          </a:xfrm>
          <a:prstGeom prst="arc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60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40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1</cp:revision>
  <dcterms:created xsi:type="dcterms:W3CDTF">2022-12-08T10:29:24Z</dcterms:created>
  <dcterms:modified xsi:type="dcterms:W3CDTF">2022-12-08T14:08:26Z</dcterms:modified>
</cp:coreProperties>
</file>