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7"/>
  </p:notesMasterIdLst>
  <p:handoutMasterIdLst>
    <p:handoutMasterId r:id="rId8"/>
  </p:handoutMasterIdLst>
  <p:sldIdLst>
    <p:sldId id="256" r:id="rId5"/>
    <p:sldId id="257" r:id="rId6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 damos la bienvenida" id="{E75E278A-FF0E-49A4-B170-79828D63BBAD}">
          <p14:sldIdLst>
            <p14:sldId id="256"/>
            <p14:sldId id="257"/>
          </p14:sldIdLst>
        </p14:section>
        <p14:section name="Diseñar, Transformación, Anotar, Trabajar en colaboración, Información" id="{B9B51309-D148-4332-87C2-07BE32FBCA3B}">
          <p14:sldIdLst/>
        </p14:section>
        <p14:section name="Más información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Autor" initials="A" lastIdx="0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241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402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E7C177B-B36A-42FB-963C-4A4062E11465}" type="datetime1">
              <a:rPr lang="es-ES" smtClean="0"/>
              <a:t>13/05/2020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ED6E2F-8700-4332-938B-4B711CF8351C}" type="datetime1">
              <a:rPr lang="es-ES" smtClean="0"/>
              <a:pPr/>
              <a:t>13/05/2020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2762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s-ES" sz="1800" noProof="0"/>
          </a:p>
        </p:txBody>
      </p:sp>
      <p:cxnSp>
        <p:nvCxnSpPr>
          <p:cNvPr id="12" name="Conector recto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Haga clic para modificar los estilos de texto del patrón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Segundo nivel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Tercer nivel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Cuarto nivel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Quinto nivel</a:t>
            </a:r>
          </a:p>
        </p:txBody>
      </p:sp>
      <p:sp>
        <p:nvSpPr>
          <p:cNvPr id="6" name="Marcador de fecha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8BBF53A3-647D-4EB5-8024-AB2FE87A599F}" type="datetime1">
              <a:rPr lang="es-ES" noProof="0" smtClean="0"/>
              <a:t>13/05/2020</a:t>
            </a:fld>
            <a:endParaRPr lang="es-ES" noProof="0"/>
          </a:p>
        </p:txBody>
      </p:sp>
      <p:sp>
        <p:nvSpPr>
          <p:cNvPr id="7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8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/>
          </a:p>
        </p:txBody>
      </p:sp>
      <p:sp>
        <p:nvSpPr>
          <p:cNvPr id="10" name="Rectángulo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Haga clic para modificar los estilos de texto del patrón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Segundo nivel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Tercer nivel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Cuarto nivel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s-ES" sz="1800" noProof="0"/>
          </a:p>
        </p:txBody>
      </p: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E5AAFFC4-FA62-427A-8CE9-ACD9FDA24490}" type="datetime1">
              <a:rPr lang="es-ES" noProof="0" smtClean="0"/>
              <a:t>13/05/2020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8" name="Conector recto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5620" y="468038"/>
            <a:ext cx="10515600" cy="949701"/>
          </a:xfrm>
        </p:spPr>
        <p:txBody>
          <a:bodyPr rtlCol="0" anchor="ctr" anchorCtr="0">
            <a:noAutofit/>
          </a:bodyPr>
          <a:lstStyle/>
          <a:p>
            <a:pPr rtl="0"/>
            <a:r>
              <a:rPr lang="es-ES" sz="3900" b="1" dirty="0">
                <a:solidFill>
                  <a:schemeClr val="bg1"/>
                </a:solidFill>
              </a:rPr>
              <a:t>PASSWORD HASH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65B1E227-CC93-4807-9959-ED3B1743C284}"/>
              </a:ext>
            </a:extLst>
          </p:cNvPr>
          <p:cNvSpPr/>
          <p:nvPr/>
        </p:nvSpPr>
        <p:spPr>
          <a:xfrm>
            <a:off x="1191235" y="2282605"/>
            <a:ext cx="1586917" cy="40011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/>
              <a:t>test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297387E-174D-4802-AA63-344B29C48C2B}"/>
              </a:ext>
            </a:extLst>
          </p:cNvPr>
          <p:cNvSpPr txBox="1"/>
          <p:nvPr/>
        </p:nvSpPr>
        <p:spPr>
          <a:xfrm>
            <a:off x="1215006" y="1417739"/>
            <a:ext cx="1586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>
                <a:solidFill>
                  <a:schemeClr val="bg1"/>
                </a:solidFill>
              </a:rPr>
              <a:t>Contraseña</a:t>
            </a:r>
            <a:endParaRPr lang="es-CO" sz="2000" dirty="0">
              <a:solidFill>
                <a:schemeClr val="bg1"/>
              </a:solidFill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D6FB38AE-DAA6-4C19-8342-FA0992E8654E}"/>
              </a:ext>
            </a:extLst>
          </p:cNvPr>
          <p:cNvSpPr/>
          <p:nvPr/>
        </p:nvSpPr>
        <p:spPr>
          <a:xfrm>
            <a:off x="4482518" y="1940827"/>
            <a:ext cx="6518245" cy="128776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/>
              <a:t>ee26b0dd4af7e749aa1a8ee3c10ae9923f618980772e473f8819a5d4940e0db27ac185f8a0e1d5f84f88bc887fd67b143732c304cc5fa9ad8e6f57f50028a8ff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B16773C-ADA2-4F80-A266-9CD9AC389145}"/>
              </a:ext>
            </a:extLst>
          </p:cNvPr>
          <p:cNvSpPr txBox="1"/>
          <p:nvPr/>
        </p:nvSpPr>
        <p:spPr>
          <a:xfrm>
            <a:off x="6505661" y="1463238"/>
            <a:ext cx="2067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>
                <a:solidFill>
                  <a:schemeClr val="bg1"/>
                </a:solidFill>
              </a:rPr>
              <a:t>Hash </a:t>
            </a:r>
            <a:r>
              <a:rPr lang="es-CO" sz="2000" b="1" dirty="0" err="1">
                <a:solidFill>
                  <a:schemeClr val="bg1"/>
                </a:solidFill>
              </a:rPr>
              <a:t>Sha</a:t>
            </a:r>
            <a:r>
              <a:rPr lang="es-CO" sz="2000" b="1" dirty="0">
                <a:solidFill>
                  <a:schemeClr val="bg1"/>
                </a:solidFill>
              </a:rPr>
              <a:t> 512</a:t>
            </a:r>
            <a:endParaRPr lang="es-CO" sz="2000" dirty="0">
              <a:solidFill>
                <a:schemeClr val="bg1"/>
              </a:solidFill>
            </a:endParaRP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3928E25D-0489-41D1-B26E-046F15A15BD0}"/>
              </a:ext>
            </a:extLst>
          </p:cNvPr>
          <p:cNvSpPr/>
          <p:nvPr/>
        </p:nvSpPr>
        <p:spPr>
          <a:xfrm>
            <a:off x="1191237" y="4037724"/>
            <a:ext cx="1586917" cy="40011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/>
              <a:t>juan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51FCF1B-2697-4571-8A4C-12332049638A}"/>
              </a:ext>
            </a:extLst>
          </p:cNvPr>
          <p:cNvSpPr txBox="1"/>
          <p:nvPr/>
        </p:nvSpPr>
        <p:spPr>
          <a:xfrm>
            <a:off x="1318469" y="3629284"/>
            <a:ext cx="1332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>
                <a:solidFill>
                  <a:schemeClr val="bg1"/>
                </a:solidFill>
              </a:rPr>
              <a:t>Usuarios</a:t>
            </a:r>
            <a:endParaRPr lang="es-CO" sz="2000" dirty="0">
              <a:solidFill>
                <a:schemeClr val="bg1"/>
              </a:solidFill>
            </a:endParaRP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F3884BFA-52C5-4600-AA16-41F0FD2D4949}"/>
              </a:ext>
            </a:extLst>
          </p:cNvPr>
          <p:cNvSpPr/>
          <p:nvPr/>
        </p:nvSpPr>
        <p:spPr>
          <a:xfrm>
            <a:off x="1191237" y="4631940"/>
            <a:ext cx="1586917" cy="40011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err="1"/>
              <a:t>jose</a:t>
            </a:r>
            <a:endParaRPr lang="es-CO" sz="2000" b="1" dirty="0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4A2F1877-6CE0-41BC-8DE2-2CB07D63B173}"/>
              </a:ext>
            </a:extLst>
          </p:cNvPr>
          <p:cNvSpPr/>
          <p:nvPr/>
        </p:nvSpPr>
        <p:spPr>
          <a:xfrm>
            <a:off x="1191235" y="5264550"/>
            <a:ext cx="1586917" cy="40011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/>
              <a:t>pedro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3A5A4481-DCE6-4612-94E3-615E12133520}"/>
              </a:ext>
            </a:extLst>
          </p:cNvPr>
          <p:cNvSpPr/>
          <p:nvPr/>
        </p:nvSpPr>
        <p:spPr>
          <a:xfrm>
            <a:off x="4280483" y="3934837"/>
            <a:ext cx="6518245" cy="50299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ee26b0dd4af7e749aa1a8ee3c10ae9923f618980772e473f8819a5d4940e0db27ac185f8a0e1d5f84f88bc887fd67b143732c304cc5fa9ad8e6f57f50028a8ff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16F76A9-0446-4D6D-AD3B-C15EF057B06C}"/>
              </a:ext>
            </a:extLst>
          </p:cNvPr>
          <p:cNvSpPr txBox="1"/>
          <p:nvPr/>
        </p:nvSpPr>
        <p:spPr>
          <a:xfrm>
            <a:off x="6839825" y="3551628"/>
            <a:ext cx="1658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>
                <a:solidFill>
                  <a:schemeClr val="bg1"/>
                </a:solidFill>
              </a:rPr>
              <a:t>Contraseñas</a:t>
            </a:r>
            <a:endParaRPr lang="es-CO" sz="2000" dirty="0">
              <a:solidFill>
                <a:schemeClr val="bg1"/>
              </a:solidFill>
            </a:endParaRPr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6A71B71F-F6C3-4D36-86A3-0316CC351E94}"/>
              </a:ext>
            </a:extLst>
          </p:cNvPr>
          <p:cNvSpPr/>
          <p:nvPr/>
        </p:nvSpPr>
        <p:spPr>
          <a:xfrm>
            <a:off x="4280483" y="4555329"/>
            <a:ext cx="6518245" cy="50299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ee26b0dd4af7e749aa1a8ee3c10ae9923f618980772e473f8819a5d4940e0db27ac185f8a0e1d5f84f88bc887fd67b143732c304cc5fa9ad8e6f57f50028a8ff</a:t>
            </a: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F8F71EF7-E5DF-4F65-94F6-A412D00DA4D0}"/>
              </a:ext>
            </a:extLst>
          </p:cNvPr>
          <p:cNvSpPr/>
          <p:nvPr/>
        </p:nvSpPr>
        <p:spPr>
          <a:xfrm>
            <a:off x="4280482" y="5194410"/>
            <a:ext cx="6518245" cy="50299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ee26b0dd4af7e749aa1a8ee3c10ae9923f618980772e473f8819a5d4940e0db27ac185f8a0e1d5f84f88bc887fd67b143732c304cc5fa9ad8e6f57f50028a8ff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9" grpId="0"/>
      <p:bldP spid="10" grpId="0" animBg="1"/>
      <p:bldP spid="11" grpId="0"/>
      <p:bldP spid="14" grpId="0" animBg="1"/>
      <p:bldP spid="16" grpId="0"/>
      <p:bldP spid="18" grpId="0" animBg="1"/>
      <p:bldP spid="19" grpId="0" animBg="1"/>
      <p:bldP spid="20" grpId="0" animBg="1"/>
      <p:bldP spid="21" grpId="0"/>
      <p:bldP spid="22" grpId="0" animBg="1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2C48A3E6-DCCF-4416-AEDF-B53DE9D0BF16}"/>
              </a:ext>
            </a:extLst>
          </p:cNvPr>
          <p:cNvSpPr/>
          <p:nvPr/>
        </p:nvSpPr>
        <p:spPr>
          <a:xfrm>
            <a:off x="1191235" y="2282605"/>
            <a:ext cx="1586917" cy="40011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/>
              <a:t>test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83ACAA7-3BF8-43DD-8AF0-B048DE9F76A6}"/>
              </a:ext>
            </a:extLst>
          </p:cNvPr>
          <p:cNvSpPr txBox="1"/>
          <p:nvPr/>
        </p:nvSpPr>
        <p:spPr>
          <a:xfrm>
            <a:off x="1215006" y="1417739"/>
            <a:ext cx="1586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>
                <a:solidFill>
                  <a:schemeClr val="bg1"/>
                </a:solidFill>
              </a:rPr>
              <a:t>Contraseña</a:t>
            </a:r>
            <a:endParaRPr lang="es-CO" sz="2000" dirty="0">
              <a:solidFill>
                <a:schemeClr val="bg1"/>
              </a:solidFill>
            </a:endParaRP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D683F3A4-FDC9-440E-80ED-24DD9C8DF8AF}"/>
              </a:ext>
            </a:extLst>
          </p:cNvPr>
          <p:cNvSpPr/>
          <p:nvPr/>
        </p:nvSpPr>
        <p:spPr>
          <a:xfrm>
            <a:off x="4482518" y="1940826"/>
            <a:ext cx="6518245" cy="136554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/>
              <a:t>26eb17jkdn0dd4af7e749aa1a8ee3c10ae9923f618980772e473f8819a5d4ddllkdim45b27ac185f8a0e1d5f84f88bc887fd67b143732c3dllkdimfa9ad8e6f57f50028a8ff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514FEAC-27FB-424E-92F5-84B7396754C3}"/>
              </a:ext>
            </a:extLst>
          </p:cNvPr>
          <p:cNvSpPr txBox="1"/>
          <p:nvPr/>
        </p:nvSpPr>
        <p:spPr>
          <a:xfrm>
            <a:off x="6505661" y="1463238"/>
            <a:ext cx="2890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>
                <a:solidFill>
                  <a:schemeClr val="bg1"/>
                </a:solidFill>
              </a:rPr>
              <a:t>Hash </a:t>
            </a:r>
            <a:r>
              <a:rPr lang="es-CO" sz="2000" b="1" dirty="0" err="1">
                <a:solidFill>
                  <a:schemeClr val="bg1"/>
                </a:solidFill>
              </a:rPr>
              <a:t>Sha</a:t>
            </a:r>
            <a:r>
              <a:rPr lang="es-CO" sz="2000" b="1" dirty="0">
                <a:solidFill>
                  <a:schemeClr val="bg1"/>
                </a:solidFill>
              </a:rPr>
              <a:t> 512+ SALT</a:t>
            </a:r>
            <a:endParaRPr lang="es-CO" sz="2000" dirty="0">
              <a:solidFill>
                <a:schemeClr val="bg1"/>
              </a:solidFill>
            </a:endParaRP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80281EC9-9D6A-4B73-BB5F-4C5022C3E67E}"/>
              </a:ext>
            </a:extLst>
          </p:cNvPr>
          <p:cNvSpPr/>
          <p:nvPr/>
        </p:nvSpPr>
        <p:spPr>
          <a:xfrm>
            <a:off x="1191237" y="4037724"/>
            <a:ext cx="1586917" cy="40011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/>
              <a:t>juan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D87C920-EA37-40A5-B613-99321E0D88C2}"/>
              </a:ext>
            </a:extLst>
          </p:cNvPr>
          <p:cNvSpPr txBox="1"/>
          <p:nvPr/>
        </p:nvSpPr>
        <p:spPr>
          <a:xfrm>
            <a:off x="1318469" y="3629284"/>
            <a:ext cx="1332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>
                <a:solidFill>
                  <a:schemeClr val="bg1"/>
                </a:solidFill>
              </a:rPr>
              <a:t>Usuarios</a:t>
            </a:r>
            <a:endParaRPr lang="es-CO" sz="2000" dirty="0">
              <a:solidFill>
                <a:schemeClr val="bg1"/>
              </a:solidFill>
            </a:endParaRP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F38B11D9-6348-4939-84A3-6E20EAB5AAC9}"/>
              </a:ext>
            </a:extLst>
          </p:cNvPr>
          <p:cNvSpPr/>
          <p:nvPr/>
        </p:nvSpPr>
        <p:spPr>
          <a:xfrm>
            <a:off x="1191237" y="4631940"/>
            <a:ext cx="1586917" cy="40011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err="1"/>
              <a:t>jose</a:t>
            </a:r>
            <a:endParaRPr lang="es-CO" sz="2000" b="1" dirty="0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27304298-2948-4B89-AB76-65035B33B652}"/>
              </a:ext>
            </a:extLst>
          </p:cNvPr>
          <p:cNvSpPr/>
          <p:nvPr/>
        </p:nvSpPr>
        <p:spPr>
          <a:xfrm>
            <a:off x="1191235" y="5264550"/>
            <a:ext cx="1586917" cy="40011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/>
              <a:t>pedro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F927DB76-6863-462A-B27A-EC3936DEB81D}"/>
              </a:ext>
            </a:extLst>
          </p:cNvPr>
          <p:cNvSpPr/>
          <p:nvPr/>
        </p:nvSpPr>
        <p:spPr>
          <a:xfrm>
            <a:off x="4280483" y="3934837"/>
            <a:ext cx="6518245" cy="50299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77d4kjdjd26b0dd4af7e749aa1a8ee3c10ae9923f618980772e473f8819a5d4940e0db27ac185f8a0e1d5f84f88bc887fd67b143732c30lldkdkk4cc5fa9ddopsms47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E5FC7D8-A92C-49DD-8A28-6A3572F2A6D9}"/>
              </a:ext>
            </a:extLst>
          </p:cNvPr>
          <p:cNvSpPr txBox="1"/>
          <p:nvPr/>
        </p:nvSpPr>
        <p:spPr>
          <a:xfrm>
            <a:off x="6839825" y="3551628"/>
            <a:ext cx="1658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>
                <a:solidFill>
                  <a:schemeClr val="bg1"/>
                </a:solidFill>
              </a:rPr>
              <a:t>Contraseñas</a:t>
            </a:r>
            <a:endParaRPr lang="es-CO" sz="2000" dirty="0">
              <a:solidFill>
                <a:schemeClr val="bg1"/>
              </a:solidFill>
            </a:endParaRP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29CA5EE6-D475-4F8B-B279-63689802FCB8}"/>
              </a:ext>
            </a:extLst>
          </p:cNvPr>
          <p:cNvSpPr/>
          <p:nvPr/>
        </p:nvSpPr>
        <p:spPr>
          <a:xfrm>
            <a:off x="4280483" y="4555329"/>
            <a:ext cx="6518245" cy="50299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12457844af7e749aa1a8ee3c10ae9923f618980772e473f8819a5d4940e0db27ac185f8a0e1d5f84f88bc887fd67b143732c304cc5fa9ad8ed41d5sk47ppof</a:t>
            </a:r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4FBCCF73-8655-4B01-A773-0B4A9399C061}"/>
              </a:ext>
            </a:extLst>
          </p:cNvPr>
          <p:cNvSpPr/>
          <p:nvPr/>
        </p:nvSpPr>
        <p:spPr>
          <a:xfrm>
            <a:off x="4280482" y="5194410"/>
            <a:ext cx="6518245" cy="50299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eepieuv24578d5d4af7e749aa1a8ee3c10ae9923f618980772e473f8819a5d4940e0db27ac185f8a0e1d5f84f88bc887fd67b143732c304cc5fa9ad8ed1245s8pplsk</a:t>
            </a:r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id="{416B31EC-A89E-473F-B775-E46B85659B7C}"/>
              </a:ext>
            </a:extLst>
          </p:cNvPr>
          <p:cNvSpPr txBox="1">
            <a:spLocks/>
          </p:cNvSpPr>
          <p:nvPr/>
        </p:nvSpPr>
        <p:spPr>
          <a:xfrm>
            <a:off x="855620" y="468038"/>
            <a:ext cx="10515600" cy="94970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900" b="1">
                <a:solidFill>
                  <a:schemeClr val="bg1"/>
                </a:solidFill>
              </a:rPr>
              <a:t>PASSWORD HASH y SALT</a:t>
            </a:r>
            <a:endParaRPr lang="es-ES" sz="3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761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 animBg="1"/>
      <p:bldP spid="19" grpId="0" animBg="1"/>
      <p:bldP spid="20" grpId="0"/>
      <p:bldP spid="21" grpId="0" animBg="1"/>
      <p:bldP spid="22" grpId="0" animBg="1"/>
    </p:bld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58_TF10001108.potx" id="{3068D4C4-799F-4D37-B4B4-23B54CC64B2C}" vid="{0428EABF-2A66-4C1D-8919-2064943E471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{E74F3680-4D6B-46B4-AE52-9DD9AF329236}tf10001108</Template>
  <TotalTime>0</TotalTime>
  <Words>38</Words>
  <Application>Microsoft Office PowerPoint</Application>
  <PresentationFormat>Panorámica</PresentationFormat>
  <Paragraphs>28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Segoe UI</vt:lpstr>
      <vt:lpstr>Segoe UI Light</vt:lpstr>
      <vt:lpstr>WelcomeDoc</vt:lpstr>
      <vt:lpstr>PASSWORD HASH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2020-04-28T01:41:22Z</dcterms:created>
  <dcterms:modified xsi:type="dcterms:W3CDTF">2020-05-14T01:13:14Z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