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/>
        </p:nvSpPr>
        <p:spPr>
          <a:xfrm>
            <a:off x="4334510" y="4561205"/>
            <a:ext cx="1061720" cy="914400"/>
          </a:xfrm>
          <a:prstGeom prst="hexagon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Chome</a:t>
            </a:r>
            <a:endParaRPr lang="en-US" altLang="zh-CN" sz="1200"/>
          </a:p>
          <a:p>
            <a:pPr algn="ctr"/>
            <a:r>
              <a:rPr lang="zh-CN" altLang="en-US" sz="800"/>
              <a:t>辶米浏览器</a:t>
            </a:r>
            <a:endParaRPr lang="zh-CN" altLang="en-US" sz="800"/>
          </a:p>
        </p:txBody>
      </p:sp>
      <p:sp>
        <p:nvSpPr>
          <p:cNvPr id="6" name="六边形 5"/>
          <p:cNvSpPr/>
          <p:nvPr/>
        </p:nvSpPr>
        <p:spPr>
          <a:xfrm>
            <a:off x="6808470" y="4561205"/>
            <a:ext cx="1061720" cy="914400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机器人</a:t>
            </a:r>
            <a:endParaRPr lang="zh-CN" altLang="en-US" sz="1200"/>
          </a:p>
        </p:txBody>
      </p:sp>
      <p:sp>
        <p:nvSpPr>
          <p:cNvPr id="7" name="圆角矩形 6"/>
          <p:cNvSpPr/>
          <p:nvPr/>
        </p:nvSpPr>
        <p:spPr>
          <a:xfrm>
            <a:off x="2440940" y="4273550"/>
            <a:ext cx="760095" cy="267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语音打开</a:t>
            </a:r>
            <a:endParaRPr lang="zh-CN" altLang="en-US" sz="1000"/>
          </a:p>
        </p:txBody>
      </p:sp>
      <p:sp>
        <p:nvSpPr>
          <p:cNvPr id="8" name="圆角矩形 7"/>
          <p:cNvSpPr/>
          <p:nvPr/>
        </p:nvSpPr>
        <p:spPr>
          <a:xfrm>
            <a:off x="2440940" y="4674235"/>
            <a:ext cx="760095" cy="267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语音反馈</a:t>
            </a:r>
            <a:endParaRPr lang="zh-CN" altLang="en-US" sz="1000"/>
          </a:p>
        </p:txBody>
      </p:sp>
      <p:sp>
        <p:nvSpPr>
          <p:cNvPr id="9" name="圆角矩形 8"/>
          <p:cNvSpPr/>
          <p:nvPr/>
        </p:nvSpPr>
        <p:spPr>
          <a:xfrm>
            <a:off x="2440940" y="5074920"/>
            <a:ext cx="760095" cy="267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代码修改</a:t>
            </a:r>
            <a:endParaRPr lang="zh-CN" altLang="en-US" sz="1000"/>
          </a:p>
        </p:txBody>
      </p:sp>
      <p:sp>
        <p:nvSpPr>
          <p:cNvPr id="10" name="圆角矩形 9"/>
          <p:cNvSpPr/>
          <p:nvPr/>
        </p:nvSpPr>
        <p:spPr>
          <a:xfrm>
            <a:off x="2440940" y="5475605"/>
            <a:ext cx="760095" cy="267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多选项卡</a:t>
            </a:r>
            <a:endParaRPr lang="zh-CN" altLang="en-US" sz="1000"/>
          </a:p>
        </p:txBody>
      </p:sp>
      <p:sp>
        <p:nvSpPr>
          <p:cNvPr id="11" name="圆角矩形 10"/>
          <p:cNvSpPr/>
          <p:nvPr/>
        </p:nvSpPr>
        <p:spPr>
          <a:xfrm>
            <a:off x="9006205" y="4233545"/>
            <a:ext cx="760095" cy="267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语音对话</a:t>
            </a:r>
            <a:endParaRPr lang="zh-CN" altLang="en-US" sz="1000"/>
          </a:p>
        </p:txBody>
      </p:sp>
      <p:sp>
        <p:nvSpPr>
          <p:cNvPr id="12" name="圆角矩形 11"/>
          <p:cNvSpPr/>
          <p:nvPr/>
        </p:nvSpPr>
        <p:spPr>
          <a:xfrm>
            <a:off x="9006205" y="4634230"/>
            <a:ext cx="760095" cy="267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面部表情</a:t>
            </a:r>
            <a:endParaRPr lang="zh-CN" altLang="en-US" sz="1000"/>
          </a:p>
        </p:txBody>
      </p:sp>
      <p:sp>
        <p:nvSpPr>
          <p:cNvPr id="13" name="圆角矩形 12"/>
          <p:cNvSpPr/>
          <p:nvPr/>
        </p:nvSpPr>
        <p:spPr>
          <a:xfrm>
            <a:off x="9006205" y="5034915"/>
            <a:ext cx="760095" cy="267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走路跟随</a:t>
            </a:r>
            <a:endParaRPr lang="zh-CN" altLang="en-US" sz="1000"/>
          </a:p>
        </p:txBody>
      </p:sp>
      <p:sp>
        <p:nvSpPr>
          <p:cNvPr id="14" name="圆角矩形 13"/>
          <p:cNvSpPr/>
          <p:nvPr/>
        </p:nvSpPr>
        <p:spPr>
          <a:xfrm>
            <a:off x="9006205" y="5435600"/>
            <a:ext cx="760095" cy="267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人脸识别</a:t>
            </a:r>
            <a:endParaRPr lang="zh-CN" altLang="en-US" sz="1000"/>
          </a:p>
        </p:txBody>
      </p:sp>
      <p:sp>
        <p:nvSpPr>
          <p:cNvPr id="15" name="笑脸 14"/>
          <p:cNvSpPr/>
          <p:nvPr/>
        </p:nvSpPr>
        <p:spPr>
          <a:xfrm>
            <a:off x="5638800" y="3146425"/>
            <a:ext cx="914400" cy="914400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AI</a:t>
            </a:r>
            <a:endParaRPr lang="en-US" altLang="zh-CN"/>
          </a:p>
        </p:txBody>
      </p:sp>
      <p:cxnSp>
        <p:nvCxnSpPr>
          <p:cNvPr id="19" name="直接连接符 18"/>
          <p:cNvCxnSpPr>
            <a:stCxn id="5" idx="5"/>
            <a:endCxn id="15" idx="3"/>
          </p:cNvCxnSpPr>
          <p:nvPr/>
        </p:nvCxnSpPr>
        <p:spPr>
          <a:xfrm flipV="1">
            <a:off x="5167630" y="3926840"/>
            <a:ext cx="605155" cy="63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4"/>
            <a:endCxn id="15" idx="5"/>
          </p:cNvCxnSpPr>
          <p:nvPr/>
        </p:nvCxnSpPr>
        <p:spPr>
          <a:xfrm flipH="1" flipV="1">
            <a:off x="6419215" y="3926840"/>
            <a:ext cx="617855" cy="63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715635" y="2878455"/>
            <a:ext cx="760095" cy="267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语义分析</a:t>
            </a:r>
            <a:endParaRPr lang="zh-CN" altLang="en-US" sz="1000"/>
          </a:p>
        </p:txBody>
      </p:sp>
      <p:sp>
        <p:nvSpPr>
          <p:cNvPr id="22" name="圆角矩形 21"/>
          <p:cNvSpPr/>
          <p:nvPr/>
        </p:nvSpPr>
        <p:spPr>
          <a:xfrm>
            <a:off x="5716270" y="2545080"/>
            <a:ext cx="760095" cy="267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自动学习</a:t>
            </a:r>
            <a:endParaRPr lang="zh-CN" altLang="en-US" sz="1000"/>
          </a:p>
        </p:txBody>
      </p:sp>
      <p:sp>
        <p:nvSpPr>
          <p:cNvPr id="23" name="圆角矩形 22"/>
          <p:cNvSpPr/>
          <p:nvPr/>
        </p:nvSpPr>
        <p:spPr>
          <a:xfrm>
            <a:off x="5716270" y="2211705"/>
            <a:ext cx="760095" cy="267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去中心化</a:t>
            </a:r>
            <a:endParaRPr lang="zh-CN" altLang="en-US" sz="1000"/>
          </a:p>
        </p:txBody>
      </p:sp>
      <p:sp>
        <p:nvSpPr>
          <p:cNvPr id="27" name="圆角矩形 26"/>
          <p:cNvSpPr/>
          <p:nvPr/>
        </p:nvSpPr>
        <p:spPr>
          <a:xfrm>
            <a:off x="9940290" y="5435600"/>
            <a:ext cx="760095" cy="267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视觉认知</a:t>
            </a:r>
            <a:endParaRPr lang="zh-CN" altLang="en-US" sz="1000"/>
          </a:p>
        </p:txBody>
      </p:sp>
      <p:sp>
        <p:nvSpPr>
          <p:cNvPr id="28" name="圆角矩形 27"/>
          <p:cNvSpPr/>
          <p:nvPr/>
        </p:nvSpPr>
        <p:spPr>
          <a:xfrm>
            <a:off x="9940290" y="5034915"/>
            <a:ext cx="760095" cy="267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代取快递</a:t>
            </a:r>
            <a:endParaRPr lang="zh-CN" altLang="en-US" sz="1000"/>
          </a:p>
        </p:txBody>
      </p:sp>
      <p:sp>
        <p:nvSpPr>
          <p:cNvPr id="29" name="圆角矩形 28"/>
          <p:cNvSpPr/>
          <p:nvPr/>
        </p:nvSpPr>
        <p:spPr>
          <a:xfrm>
            <a:off x="9940290" y="4634230"/>
            <a:ext cx="760095" cy="267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可爱外观</a:t>
            </a:r>
            <a:endParaRPr lang="zh-CN" altLang="en-US" sz="1000"/>
          </a:p>
        </p:txBody>
      </p:sp>
      <p:sp>
        <p:nvSpPr>
          <p:cNvPr id="30" name="圆角矩形 29"/>
          <p:cNvSpPr/>
          <p:nvPr/>
        </p:nvSpPr>
        <p:spPr>
          <a:xfrm>
            <a:off x="9940290" y="4253230"/>
            <a:ext cx="760095" cy="2679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思维记忆</a:t>
            </a:r>
            <a:endParaRPr lang="zh-CN" altLang="en-US" sz="1000"/>
          </a:p>
        </p:txBody>
      </p:sp>
      <p:sp>
        <p:nvSpPr>
          <p:cNvPr id="32" name="矩形 31"/>
          <p:cNvSpPr/>
          <p:nvPr/>
        </p:nvSpPr>
        <p:spPr>
          <a:xfrm>
            <a:off x="2326640" y="4174490"/>
            <a:ext cx="960755" cy="16605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05875" y="4134485"/>
            <a:ext cx="1913890" cy="16605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638800" y="2155825"/>
            <a:ext cx="914400" cy="10204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连接符 34"/>
          <p:cNvCxnSpPr>
            <a:stCxn id="32" idx="3"/>
            <a:endCxn id="5" idx="3"/>
          </p:cNvCxnSpPr>
          <p:nvPr/>
        </p:nvCxnSpPr>
        <p:spPr>
          <a:xfrm>
            <a:off x="3287395" y="5005070"/>
            <a:ext cx="10471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870190" y="5018405"/>
            <a:ext cx="104711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宽屏</PresentationFormat>
  <Paragraphs>37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cagy</cp:lastModifiedBy>
  <cp:revision>172</cp:revision>
  <dcterms:created xsi:type="dcterms:W3CDTF">2019-06-19T02:08:00Z</dcterms:created>
  <dcterms:modified xsi:type="dcterms:W3CDTF">2021-10-19T02:42:37Z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27F63D53DB8143BBA1E3922930C167A0</vt:lpwstr>
  </property>
</Properties>
</file>