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这是备注的第一页，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这是备注的第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页，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这是备注的第</a:t>
            </a:r>
            <a:r>
              <a:rPr lang="en-US" altLang="zh-CN">
                <a:sym typeface="+mn-ea"/>
              </a:rPr>
              <a:t>3333</a:t>
            </a:r>
            <a:r>
              <a:rPr lang="zh-CN" altLang="en-US">
                <a:sym typeface="+mn-ea"/>
              </a:rPr>
              <a:t>页，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4444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这是备注的第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页，</a:t>
            </a:r>
            <a:r>
              <a:rPr lang="zh-CN" altLang="en-US">
                <a:sym typeface="+mn-ea"/>
              </a:rPr>
              <a:t>这是备注的第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页，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第六</a:t>
            </a:r>
            <a:r>
              <a:rPr lang="zh-CN" altLang="en-US"/>
              <a:t>页谢谢</a:t>
            </a:r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aaa1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aaa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cagy2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ccc3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fsfd4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dddd5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ddd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20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aaa1</vt:lpstr>
      <vt:lpstr>cagy2	</vt:lpstr>
      <vt:lpstr>ccc3</vt:lpstr>
      <vt:lpstr>fsfd4</vt:lpstr>
      <vt:lpstr>dddd5</vt:lpstr>
      <vt:lpstr>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cagy</cp:lastModifiedBy>
  <cp:revision>156</cp:revision>
  <dcterms:created xsi:type="dcterms:W3CDTF">2019-06-19T02:08:00Z</dcterms:created>
  <dcterms:modified xsi:type="dcterms:W3CDTF">2021-08-17T05:38:17Z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638AC61EC58E4F5C82A89EE09D93FB3F</vt:lpwstr>
  </property>
</Properties>
</file>