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68" r:id="rId9"/>
    <p:sldId id="269" r:id="rId10"/>
    <p:sldId id="271" r:id="rId11"/>
    <p:sldId id="270" r:id="rId12"/>
    <p:sldId id="273" r:id="rId13"/>
    <p:sldId id="274" r:id="rId14"/>
    <p:sldId id="272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96" r:id="rId28"/>
    <p:sldId id="286" r:id="rId29"/>
    <p:sldId id="291" r:id="rId30"/>
    <p:sldId id="292" r:id="rId31"/>
    <p:sldId id="293" r:id="rId32"/>
    <p:sldId id="294" r:id="rId33"/>
    <p:sldId id="295" r:id="rId34"/>
    <p:sldId id="288" r:id="rId35"/>
    <p:sldId id="297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4480" autoAdjust="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D1D9-A66D-844B-8F07-0D4A82D69F9B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7CF3-9A52-4048-BFE2-7565DF5A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6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6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mixin</a:t>
            </a:r>
            <a:r>
              <a:rPr lang="en-US" baseline="0" dirty="0" smtClean="0"/>
              <a:t>, don</a:t>
            </a:r>
            <a:r>
              <a:rPr lang="fr-FR" baseline="0" dirty="0" smtClean="0"/>
              <a:t>’</a:t>
            </a:r>
            <a:r>
              <a:rPr lang="en-US" baseline="0" dirty="0" smtClean="0"/>
              <a:t>t have to interact with the store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for easier creation of temp objects that the user can cancel without them being in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0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branch relationships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files  up to this point</a:t>
            </a:r>
          </a:p>
          <a:p>
            <a:r>
              <a:rPr lang="en-US" baseline="0" dirty="0" smtClean="0"/>
              <a:t>Mirage,</a:t>
            </a:r>
          </a:p>
          <a:p>
            <a:r>
              <a:rPr lang="en-US" baseline="0" dirty="0" smtClean="0"/>
              <a:t>Route, Template</a:t>
            </a:r>
          </a:p>
          <a:p>
            <a:r>
              <a:rPr lang="en-US" baseline="0" dirty="0" smtClean="0"/>
              <a:t>Ember Inspector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RestSerializer</a:t>
            </a:r>
            <a:r>
              <a:rPr lang="en-US" dirty="0" smtClean="0"/>
              <a:t> ONLY</a:t>
            </a:r>
          </a:p>
          <a:p>
            <a:endParaRPr lang="en-US" dirty="0" smtClean="0"/>
          </a:p>
          <a:p>
            <a:r>
              <a:rPr lang="en-US" dirty="0" smtClean="0"/>
              <a:t>Go back to previous</a:t>
            </a:r>
            <a:r>
              <a:rPr lang="en-US" baseline="0" dirty="0" smtClean="0"/>
              <a:t> slide and give example of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Serialize: records      </a:t>
            </a:r>
            <a:r>
              <a:rPr lang="en-US" baseline="0" dirty="0" err="1" smtClean="0"/>
              <a:t>deserialize</a:t>
            </a:r>
            <a:r>
              <a:rPr lang="en-US" baseline="0" dirty="0" smtClean="0"/>
              <a:t>: 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0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crud branch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template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delay in author, Mirage requests, Ember Inspector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Ember Data</a:t>
            </a:r>
            <a:r>
              <a:rPr lang="en-US" baseline="0" dirty="0" smtClean="0"/>
              <a:t> 1.13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have the same defaults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Ember Data</a:t>
            </a:r>
            <a:r>
              <a:rPr lang="en-US" baseline="0" dirty="0" smtClean="0"/>
              <a:t> 1.13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have the same defaults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</a:t>
            </a:r>
            <a:r>
              <a:rPr lang="en-US" baseline="0" dirty="0" smtClean="0"/>
              <a:t> not use both for the same API</a:t>
            </a:r>
          </a:p>
          <a:p>
            <a:r>
              <a:rPr lang="en-US" baseline="0" dirty="0" err="1" smtClean="0"/>
              <a:t>RecordArray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Record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is only marked as deleted,</a:t>
            </a:r>
            <a:r>
              <a:rPr lang="en-US" baseline="0" dirty="0" smtClean="0"/>
              <a:t> not persisted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is only marked as deleted,</a:t>
            </a:r>
            <a:r>
              <a:rPr lang="en-US" baseline="0" dirty="0" smtClean="0"/>
              <a:t> not persisted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2C76-6836-2B42-82D1-C36E6A19E775}" type="datetimeFigureOut">
              <a:rPr lang="en-US" smtClean="0"/>
              <a:t>12/5/15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example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7083"/>
            <a:ext cx="7772400" cy="178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EMBER DATA: THE KEY TO GOOD RELATIONSHIPS IS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888"/>
            <a:ext cx="6400800" cy="732660"/>
          </a:xfrm>
        </p:spPr>
        <p:txBody>
          <a:bodyPr/>
          <a:lstStyle/>
          <a:p>
            <a:r>
              <a:rPr lang="en-US" dirty="0" smtClean="0"/>
              <a:t>(TO YOUR REST SERVER)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262" y="3809830"/>
            <a:ext cx="633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Brian Gantzler     </a:t>
            </a:r>
            <a:r>
              <a:rPr lang="en-US" dirty="0" err="1" smtClean="0"/>
              <a:t>brian.gantzler@cardinalhealth.com</a:t>
            </a:r>
            <a:endParaRPr lang="en-US" sz="2400" dirty="0" smtClean="0"/>
          </a:p>
          <a:p>
            <a:r>
              <a:rPr lang="en-US" dirty="0"/>
              <a:t>	</a:t>
            </a:r>
            <a:r>
              <a:rPr lang="en-US" dirty="0" smtClean="0"/>
              <a:t>Fuse by </a:t>
            </a:r>
            <a:r>
              <a:rPr lang="en-US" dirty="0" err="1" smtClean="0"/>
              <a:t>CardinalHealth</a:t>
            </a:r>
            <a:r>
              <a:rPr lang="en-US" dirty="0" smtClean="0"/>
              <a:t>   </a:t>
            </a:r>
          </a:p>
          <a:p>
            <a:r>
              <a:rPr lang="en-US" dirty="0"/>
              <a:t>	</a:t>
            </a:r>
            <a:r>
              <a:rPr lang="en-US" dirty="0" smtClean="0"/>
              <a:t>https://</a:t>
            </a:r>
            <a:r>
              <a:rPr lang="en-US" dirty="0" err="1" smtClean="0"/>
              <a:t>www.facebook.com</a:t>
            </a:r>
            <a:r>
              <a:rPr lang="en-US" dirty="0" smtClean="0"/>
              <a:t>/</a:t>
            </a:r>
            <a:r>
              <a:rPr lang="en-US" dirty="0" err="1" smtClean="0"/>
              <a:t>fusebycardinalhealth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1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Format the data sent to and received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5248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Jsonapi.org</a:t>
            </a:r>
            <a:endParaRPr lang="en-US" dirty="0"/>
          </a:p>
        </p:txBody>
      </p:sp>
      <p:pic>
        <p:nvPicPr>
          <p:cNvPr id="4" name="Content Placeholder 3" descr="Screen Shot 2015-12-05 at 6.29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" b="4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03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Serializer</a:t>
            </a:r>
            <a:r>
              <a:rPr lang="en-US" dirty="0" smtClean="0"/>
              <a:t> expected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Get /</a:t>
            </a:r>
            <a:r>
              <a:rPr lang="en-US" dirty="0" err="1" smtClean="0"/>
              <a:t>api</a:t>
            </a:r>
            <a:r>
              <a:rPr lang="en-US" dirty="0"/>
              <a:t>/</a:t>
            </a:r>
            <a:r>
              <a:rPr lang="en-US" dirty="0" smtClean="0"/>
              <a:t>books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"books": [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"id": 1,</a:t>
            </a:r>
            <a:br>
              <a:rPr lang="en-US" dirty="0"/>
            </a:br>
            <a:r>
              <a:rPr lang="en-US" dirty="0"/>
              <a:t>            "title": "Book title 1",</a:t>
            </a:r>
            <a:br>
              <a:rPr lang="en-US" dirty="0"/>
            </a:br>
            <a:r>
              <a:rPr lang="en-US" dirty="0"/>
              <a:t>            "author": "a001"</a:t>
            </a:r>
            <a:br>
              <a:rPr lang="en-US" dirty="0"/>
            </a:br>
            <a:r>
              <a:rPr lang="en-US" dirty="0"/>
              <a:t>        },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"id": 2,</a:t>
            </a:r>
            <a:br>
              <a:rPr lang="en-US" dirty="0"/>
            </a:br>
            <a:r>
              <a:rPr lang="en-US" dirty="0"/>
              <a:t>            "title": "Book title 2",</a:t>
            </a:r>
            <a:br>
              <a:rPr lang="en-US" dirty="0"/>
            </a:br>
            <a:r>
              <a:rPr lang="en-US" dirty="0"/>
              <a:t>            "author": "a001"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],</a:t>
            </a:r>
            <a:br>
              <a:rPr lang="en-US" dirty="0"/>
            </a:br>
            <a:r>
              <a:rPr lang="en-US" dirty="0"/>
              <a:t>    "authors": [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id: "a001",</a:t>
            </a:r>
            <a:br>
              <a:rPr lang="en-US" dirty="0"/>
            </a:br>
            <a:r>
              <a:rPr lang="en-US" dirty="0"/>
              <a:t>            name: "Author Name 1"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[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"id": 1,</a:t>
            </a:r>
            <a:br>
              <a:rPr lang="en-US" dirty="0"/>
            </a:br>
            <a:r>
              <a:rPr lang="en-US" dirty="0"/>
              <a:t>            "title": "Book title 1",</a:t>
            </a:r>
            <a:br>
              <a:rPr lang="en-US" dirty="0"/>
            </a:br>
            <a:r>
              <a:rPr lang="en-US" dirty="0"/>
              <a:t>            "author": {</a:t>
            </a:r>
            <a:br>
              <a:rPr lang="en-US" dirty="0"/>
            </a:br>
            <a:r>
              <a:rPr lang="en-US" dirty="0"/>
              <a:t>                id: "a001",</a:t>
            </a:r>
            <a:br>
              <a:rPr lang="en-US" dirty="0"/>
            </a:br>
            <a:r>
              <a:rPr lang="en-US" dirty="0"/>
              <a:t>                name: "Author Name 1"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},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"id": 2,</a:t>
            </a:r>
            <a:br>
              <a:rPr lang="en-US" dirty="0"/>
            </a:br>
            <a:r>
              <a:rPr lang="en-US" dirty="0"/>
              <a:t>            "title": "Book title 2",</a:t>
            </a:r>
            <a:br>
              <a:rPr lang="en-US" dirty="0"/>
            </a:br>
            <a:r>
              <a:rPr lang="en-US" dirty="0"/>
              <a:t>            "author": {</a:t>
            </a:r>
            <a:br>
              <a:rPr lang="en-US" dirty="0"/>
            </a:br>
            <a:r>
              <a:rPr lang="en-US" dirty="0"/>
              <a:t>                id: "a001",</a:t>
            </a:r>
            <a:br>
              <a:rPr lang="en-US" dirty="0"/>
            </a:br>
            <a:r>
              <a:rPr lang="en-US" dirty="0"/>
              <a:t>                name: "Author Name 1"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]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91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serializer</a:t>
            </a:r>
            <a:r>
              <a:rPr lang="en-US" sz="2800" dirty="0" smtClean="0"/>
              <a:t> used when none is defined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100" b="1" dirty="0"/>
              <a:t>import </a:t>
            </a:r>
            <a:r>
              <a:rPr lang="en-US" sz="2100" dirty="0"/>
              <a:t>wrap </a:t>
            </a:r>
            <a:r>
              <a:rPr lang="en-US" sz="2100" b="1" dirty="0"/>
              <a:t>from </a:t>
            </a:r>
            <a:r>
              <a:rPr lang="en-US" sz="2100" dirty="0"/>
              <a:t>'../</a:t>
            </a:r>
            <a:r>
              <a:rPr lang="en-US" sz="2100" dirty="0" err="1"/>
              <a:t>mixins</a:t>
            </a:r>
            <a:r>
              <a:rPr lang="en-US" sz="2100" dirty="0"/>
              <a:t>/wrap-payload-in-root';</a:t>
            </a:r>
            <a:br>
              <a:rPr lang="en-US" sz="2100" dirty="0"/>
            </a:br>
            <a:r>
              <a:rPr lang="en-US" sz="2100" b="1" dirty="0" smtClean="0"/>
              <a:t>import </a:t>
            </a:r>
            <a:r>
              <a:rPr lang="en-US" sz="2100" dirty="0"/>
              <a:t>unwrap </a:t>
            </a:r>
            <a:r>
              <a:rPr lang="en-US" sz="2100" b="1" dirty="0"/>
              <a:t>from </a:t>
            </a:r>
            <a:r>
              <a:rPr lang="en-US" sz="2100" dirty="0"/>
              <a:t>'../</a:t>
            </a:r>
            <a:r>
              <a:rPr lang="en-US" sz="2100" dirty="0" err="1"/>
              <a:t>mixins</a:t>
            </a:r>
            <a:r>
              <a:rPr lang="en-US" sz="2100" dirty="0"/>
              <a:t>/unwrap-payload-in-root';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b="1" dirty="0" smtClean="0"/>
              <a:t>export </a:t>
            </a:r>
            <a:r>
              <a:rPr lang="en-US" sz="2100" b="1" dirty="0"/>
              <a:t>default </a:t>
            </a:r>
            <a:r>
              <a:rPr lang="en-US" sz="2100" dirty="0" err="1"/>
              <a:t>DS.RESTSerializer.</a:t>
            </a:r>
            <a:r>
              <a:rPr lang="en-US" sz="2100" dirty="0" err="1"/>
              <a:t>extend</a:t>
            </a:r>
            <a:r>
              <a:rPr lang="en-US" sz="2100" dirty="0"/>
              <a:t>(wrap</a:t>
            </a:r>
            <a:r>
              <a:rPr lang="en-US" sz="2100" dirty="0"/>
              <a:t>, </a:t>
            </a:r>
            <a:r>
              <a:rPr lang="en-US" sz="2100" dirty="0"/>
              <a:t>unwrap</a:t>
            </a:r>
            <a:r>
              <a:rPr lang="en-US" sz="2100" dirty="0"/>
              <a:t>, </a:t>
            </a:r>
            <a:r>
              <a:rPr lang="en-US" sz="2100" dirty="0" smtClean="0"/>
              <a:t>	</a:t>
            </a:r>
            <a:r>
              <a:rPr lang="en-US" sz="2100" dirty="0" err="1" smtClean="0"/>
              <a:t>DS.EmbeddedRecordsMixin</a:t>
            </a:r>
            <a:r>
              <a:rPr lang="en-US" sz="2100" dirty="0"/>
              <a:t>, </a:t>
            </a:r>
            <a:r>
              <a:rPr lang="en-US" sz="2100" dirty="0"/>
              <a:t>{</a:t>
            </a:r>
            <a:br>
              <a:rPr lang="en-US" sz="2100" dirty="0"/>
            </a:br>
            <a:r>
              <a:rPr lang="en-US" sz="2100" dirty="0"/>
              <a:t>})</a:t>
            </a:r>
            <a:r>
              <a:rPr lang="en-US" sz="2100" dirty="0"/>
              <a:t>;</a:t>
            </a:r>
            <a:br>
              <a:rPr lang="en-US" sz="21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39792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Defines properties and behaviors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DS.attr</a:t>
            </a:r>
            <a:r>
              <a:rPr lang="en-US" dirty="0" smtClean="0"/>
              <a:t>(“</a:t>
            </a:r>
            <a:r>
              <a:rPr lang="en-US" dirty="0" err="1" smtClean="0"/>
              <a:t>boolean</a:t>
            </a:r>
            <a:r>
              <a:rPr lang="en-US" dirty="0" smtClean="0"/>
              <a:t>”, { </a:t>
            </a:r>
            <a:r>
              <a:rPr lang="en-US" dirty="0" err="1" smtClean="0"/>
              <a:t>defaultValue</a:t>
            </a:r>
            <a:r>
              <a:rPr lang="en-US" dirty="0" smtClean="0"/>
              <a:t>: true })</a:t>
            </a:r>
          </a:p>
          <a:p>
            <a:r>
              <a:rPr lang="en-US" dirty="0" smtClean="0"/>
              <a:t>Relationships</a:t>
            </a:r>
          </a:p>
          <a:p>
            <a:pPr lvl="1"/>
            <a:r>
              <a:rPr lang="en-US" dirty="0" err="1" smtClean="0"/>
              <a:t>DS.belongsTo</a:t>
            </a:r>
            <a:r>
              <a:rPr lang="en-US" dirty="0" smtClean="0"/>
              <a:t>(“author”, { </a:t>
            </a:r>
            <a:r>
              <a:rPr lang="en-US" dirty="0" err="1" smtClean="0"/>
              <a:t>async</a:t>
            </a:r>
            <a:r>
              <a:rPr lang="en-US" dirty="0" smtClean="0"/>
              <a:t>: true })</a:t>
            </a:r>
          </a:p>
          <a:p>
            <a:pPr lvl="1"/>
            <a:r>
              <a:rPr lang="en-US" dirty="0" err="1" smtClean="0"/>
              <a:t>DS.hasMany</a:t>
            </a:r>
            <a:r>
              <a:rPr lang="en-US" dirty="0" smtClean="0"/>
              <a:t>(“book”, {</a:t>
            </a:r>
            <a:r>
              <a:rPr lang="en-US" dirty="0" err="1" smtClean="0"/>
              <a:t>async</a:t>
            </a:r>
            <a:r>
              <a:rPr lang="en-US" dirty="0" smtClean="0"/>
              <a:t>: true})</a:t>
            </a:r>
          </a:p>
          <a:p>
            <a:r>
              <a:rPr lang="en-US" dirty="0" smtClean="0"/>
              <a:t>Computed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Created by “ember g model book”</a:t>
            </a:r>
          </a:p>
        </p:txBody>
      </p:sp>
    </p:spTree>
    <p:extLst>
      <p:ext uri="{BB962C8B-B14F-4D97-AF65-F5344CB8AC3E}">
        <p14:creationId xmlns:p14="http://schemas.microsoft.com/office/powerpoint/2010/main" val="186701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endParaRPr lang="en-US" dirty="0" smtClean="0"/>
          </a:p>
          <a:p>
            <a:r>
              <a:rPr lang="en-US" dirty="0" smtClean="0"/>
              <a:t>Date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can create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import </a:t>
            </a:r>
            <a:r>
              <a:rPr lang="en-US" sz="2000" dirty="0"/>
              <a:t>DS </a:t>
            </a:r>
            <a:r>
              <a:rPr lang="en-US" sz="2000" b="1" dirty="0"/>
              <a:t>from </a:t>
            </a:r>
            <a:r>
              <a:rPr lang="en-US" sz="2000" dirty="0"/>
              <a:t>'ember-data';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export default </a:t>
            </a:r>
            <a:r>
              <a:rPr lang="en-US" sz="2000" dirty="0" err="1" smtClean="0"/>
              <a:t>DS.Model.extend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/>
              <a:t>title</a:t>
            </a:r>
            <a:r>
              <a:rPr lang="en-US" sz="2000" dirty="0"/>
              <a:t>: </a:t>
            </a:r>
            <a:r>
              <a:rPr lang="en-US" sz="2000" dirty="0" err="1"/>
              <a:t>DS.attr</a:t>
            </a:r>
            <a:r>
              <a:rPr lang="en-US" sz="2000" dirty="0" smtClean="0"/>
              <a:t>(‘string’)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})</a:t>
            </a:r>
            <a:r>
              <a:rPr lang="en-US" sz="2000" dirty="0"/>
              <a:t>;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import </a:t>
            </a:r>
            <a:r>
              <a:rPr lang="en-US" sz="2000" dirty="0"/>
              <a:t>DS </a:t>
            </a:r>
            <a:r>
              <a:rPr lang="en-US" sz="2000" b="1" dirty="0"/>
              <a:t>from </a:t>
            </a:r>
            <a:r>
              <a:rPr lang="en-US" sz="2000" dirty="0"/>
              <a:t>'ember-data';</a:t>
            </a:r>
            <a:br>
              <a:rPr lang="en-US" sz="2000" dirty="0"/>
            </a:br>
            <a:r>
              <a:rPr lang="en-US" sz="2000" b="1" dirty="0"/>
              <a:t>import </a:t>
            </a:r>
            <a:r>
              <a:rPr lang="en-US" sz="2000" dirty="0" err="1"/>
              <a:t>baseModel</a:t>
            </a:r>
            <a:r>
              <a:rPr lang="en-US" sz="2000" dirty="0"/>
              <a:t> </a:t>
            </a:r>
            <a:r>
              <a:rPr lang="en-US" sz="2000" b="1" dirty="0"/>
              <a:t>from </a:t>
            </a:r>
            <a:r>
              <a:rPr lang="en-US" sz="2000" dirty="0"/>
              <a:t>'./base';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export default </a:t>
            </a:r>
            <a:r>
              <a:rPr lang="en-US" sz="2000" dirty="0" err="1"/>
              <a:t>baseModel.</a:t>
            </a:r>
            <a:r>
              <a:rPr lang="en-US" sz="2000" dirty="0" err="1"/>
              <a:t>extend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/>
              <a:t>title</a:t>
            </a:r>
            <a:r>
              <a:rPr lang="en-US" sz="2000" dirty="0"/>
              <a:t>: </a:t>
            </a:r>
            <a:r>
              <a:rPr lang="en-US" sz="2000" dirty="0" err="1"/>
              <a:t>DS.attr</a:t>
            </a:r>
            <a:r>
              <a:rPr lang="en-US" sz="2000" dirty="0" smtClean="0"/>
              <a:t>(‘string’)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})</a:t>
            </a:r>
            <a:r>
              <a:rPr lang="en-US" sz="2000" dirty="0"/>
              <a:t>;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86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{ </a:t>
            </a:r>
            <a:r>
              <a:rPr lang="en-US" sz="2000" dirty="0"/>
              <a:t>"id"</a:t>
            </a:r>
            <a:r>
              <a:rPr lang="en-US" sz="2000" dirty="0"/>
              <a:t>: </a:t>
            </a:r>
            <a:r>
              <a:rPr lang="en-US" sz="2000" dirty="0"/>
              <a:t>1, "</a:t>
            </a:r>
            <a:r>
              <a:rPr lang="en-US" sz="2000" dirty="0" err="1"/>
              <a:t>bookName</a:t>
            </a:r>
            <a:r>
              <a:rPr lang="en-US" sz="2000" dirty="0"/>
              <a:t>"</a:t>
            </a:r>
            <a:r>
              <a:rPr lang="en-US" sz="2000" dirty="0"/>
              <a:t>: </a:t>
            </a:r>
            <a:r>
              <a:rPr lang="en-US" sz="2000" dirty="0"/>
              <a:t>"Ember 101", "</a:t>
            </a:r>
            <a:r>
              <a:rPr lang="en-US" sz="2000" dirty="0" err="1"/>
              <a:t>authorId</a:t>
            </a:r>
            <a:r>
              <a:rPr lang="en-US" sz="2000" dirty="0"/>
              <a:t>"</a:t>
            </a:r>
            <a:r>
              <a:rPr lang="en-US" sz="2000" dirty="0"/>
              <a:t>: </a:t>
            </a:r>
            <a:r>
              <a:rPr lang="en-US" sz="2000" dirty="0"/>
              <a:t>"a1" </a:t>
            </a:r>
            <a:r>
              <a:rPr lang="en-US" sz="2000" dirty="0"/>
              <a:t>}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{ </a:t>
            </a:r>
            <a:r>
              <a:rPr lang="en-US" sz="2000" dirty="0"/>
              <a:t>"id"</a:t>
            </a:r>
            <a:r>
              <a:rPr lang="en-US" sz="2000" dirty="0"/>
              <a:t>: </a:t>
            </a:r>
            <a:r>
              <a:rPr lang="en-US" sz="2000" dirty="0"/>
              <a:t>2, "</a:t>
            </a:r>
            <a:r>
              <a:rPr lang="en-US" sz="2000" dirty="0" err="1"/>
              <a:t>bookName</a:t>
            </a:r>
            <a:r>
              <a:rPr lang="en-US" sz="2000" dirty="0"/>
              <a:t>"</a:t>
            </a:r>
            <a:r>
              <a:rPr lang="en-US" sz="2000" dirty="0"/>
              <a:t>: </a:t>
            </a:r>
            <a:r>
              <a:rPr lang="en-US" sz="2000" dirty="0"/>
              <a:t>"Lord of Light", "</a:t>
            </a:r>
            <a:r>
              <a:rPr lang="en-US" sz="2000" dirty="0" err="1"/>
              <a:t>authorId</a:t>
            </a:r>
            <a:r>
              <a:rPr lang="en-US" sz="2000" dirty="0"/>
              <a:t>"</a:t>
            </a:r>
            <a:r>
              <a:rPr lang="en-US" sz="2000" dirty="0"/>
              <a:t>: </a:t>
            </a:r>
            <a:r>
              <a:rPr lang="en-US" sz="2000" dirty="0"/>
              <a:t>"a2" </a:t>
            </a:r>
            <a:r>
              <a:rPr lang="en-US" sz="2000" dirty="0"/>
              <a:t>}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{ </a:t>
            </a:r>
            <a:r>
              <a:rPr lang="en-US" sz="2000" dirty="0"/>
              <a:t>"id"</a:t>
            </a:r>
            <a:r>
              <a:rPr lang="en-US" sz="2000" dirty="0"/>
              <a:t>: </a:t>
            </a:r>
            <a:r>
              <a:rPr lang="en-US" sz="2000" dirty="0"/>
              <a:t>3, "</a:t>
            </a:r>
            <a:r>
              <a:rPr lang="en-US" sz="2000" dirty="0" err="1"/>
              <a:t>bookName</a:t>
            </a:r>
            <a:r>
              <a:rPr lang="en-US" sz="2000" dirty="0"/>
              <a:t>"</a:t>
            </a:r>
            <a:r>
              <a:rPr lang="en-US" sz="2000" dirty="0"/>
              <a:t>: </a:t>
            </a:r>
            <a:r>
              <a:rPr lang="en-US" sz="2000" dirty="0"/>
              <a:t>"Ember Data - A Rest Guide", "</a:t>
            </a:r>
            <a:r>
              <a:rPr lang="en-US" sz="2000" dirty="0" err="1"/>
              <a:t>authorId</a:t>
            </a:r>
            <a:r>
              <a:rPr lang="en-US" sz="2000" dirty="0"/>
              <a:t>"</a:t>
            </a:r>
            <a:r>
              <a:rPr lang="en-US" sz="2000" dirty="0"/>
              <a:t>: </a:t>
            </a:r>
            <a:r>
              <a:rPr lang="en-US" sz="2000" dirty="0"/>
              <a:t>"a1"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import </a:t>
            </a:r>
            <a:r>
              <a:rPr lang="en-US" sz="2000" dirty="0" err="1"/>
              <a:t>applicationSerializer</a:t>
            </a:r>
            <a:r>
              <a:rPr lang="en-US" sz="2000" dirty="0"/>
              <a:t> </a:t>
            </a:r>
            <a:r>
              <a:rPr lang="en-US" sz="2000" b="1" dirty="0"/>
              <a:t>from </a:t>
            </a:r>
            <a:r>
              <a:rPr lang="en-US" sz="2000" dirty="0"/>
              <a:t>'./application';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export default </a:t>
            </a:r>
            <a:r>
              <a:rPr lang="en-US" sz="2000" dirty="0" err="1"/>
              <a:t>applicationSerializer.</a:t>
            </a:r>
            <a:r>
              <a:rPr lang="en-US" sz="2000" dirty="0" err="1"/>
              <a:t>extend</a:t>
            </a:r>
            <a:r>
              <a:rPr lang="en-US" sz="2000" dirty="0"/>
              <a:t>({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attrs</a:t>
            </a:r>
            <a:r>
              <a:rPr lang="en-US" sz="2000" dirty="0"/>
              <a:t>: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/>
              <a:t>title</a:t>
            </a:r>
            <a:r>
              <a:rPr lang="en-US" sz="2000" dirty="0"/>
              <a:t>: { </a:t>
            </a:r>
            <a:r>
              <a:rPr lang="en-US" sz="2000" dirty="0"/>
              <a:t>key</a:t>
            </a:r>
            <a:r>
              <a:rPr lang="en-US" sz="2000" dirty="0"/>
              <a:t>: </a:t>
            </a:r>
            <a:r>
              <a:rPr lang="en-US" sz="2000" dirty="0"/>
              <a:t>"</a:t>
            </a:r>
            <a:r>
              <a:rPr lang="en-US" sz="2000" dirty="0" err="1"/>
              <a:t>bookName</a:t>
            </a:r>
            <a:r>
              <a:rPr lang="en-US" sz="2000" dirty="0"/>
              <a:t>" </a:t>
            </a: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})</a:t>
            </a:r>
            <a:r>
              <a:rPr lang="en-US" sz="2000" dirty="0"/>
              <a:t>;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504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Demo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70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11-27 at 11.25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86"/>
            <a:ext cx="9144000" cy="6350013"/>
          </a:xfrm>
          <a:prstGeom prst="rect">
            <a:avLst/>
          </a:prstGeom>
        </p:spPr>
      </p:pic>
      <p:pic>
        <p:nvPicPr>
          <p:cNvPr id="8" name="Picture 7" descr="Screen Shot 2015-11-27 at 11.26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/>
              <a:t>Ember </a:t>
            </a:r>
            <a:r>
              <a:rPr lang="en-US" b="1" dirty="0"/>
              <a:t>from </a:t>
            </a:r>
            <a:r>
              <a:rPr lang="en-US" dirty="0"/>
              <a:t>'ember';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DS </a:t>
            </a:r>
            <a:r>
              <a:rPr lang="en-US" b="1" dirty="0"/>
              <a:t>from </a:t>
            </a:r>
            <a:r>
              <a:rPr lang="en-US" dirty="0"/>
              <a:t>'ember-data';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baseModel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/>
              <a:t>'./base';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export default </a:t>
            </a:r>
            <a:r>
              <a:rPr lang="en-US" dirty="0" err="1"/>
              <a:t>baseModel.</a:t>
            </a:r>
            <a:r>
              <a:rPr lang="en-US" dirty="0" err="1"/>
              <a:t>extend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</a:t>
            </a:r>
            <a:r>
              <a:rPr lang="en-US" dirty="0" err="1"/>
              <a:t>DS.attr</a:t>
            </a:r>
            <a:r>
              <a:rPr lang="en-US" dirty="0" smtClean="0"/>
              <a:t>(‘string’)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 err="1"/>
              <a:t>DS.attr</a:t>
            </a:r>
            <a:r>
              <a:rPr lang="en-US" dirty="0" smtClean="0"/>
              <a:t>(‘string’)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fullName</a:t>
            </a:r>
            <a:r>
              <a:rPr lang="en-US" dirty="0"/>
              <a:t>: </a:t>
            </a:r>
            <a:r>
              <a:rPr lang="en-US" dirty="0" err="1"/>
              <a:t>Ember.computed</a:t>
            </a:r>
            <a:r>
              <a:rPr lang="en-US" dirty="0"/>
              <a:t>(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en-US" dirty="0" err="1"/>
              <a:t>lastName</a:t>
            </a:r>
            <a:r>
              <a:rPr lang="en-US" dirty="0"/>
              <a:t>",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get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return </a:t>
            </a:r>
            <a:r>
              <a:rPr lang="en-US" b="1" dirty="0" err="1"/>
              <a:t>this</a:t>
            </a:r>
            <a:r>
              <a:rPr lang="en-US" dirty="0" err="1"/>
              <a:t>.</a:t>
            </a:r>
            <a:r>
              <a:rPr lang="en-US" dirty="0" err="1"/>
              <a:t>get</a:t>
            </a:r>
            <a:r>
              <a:rPr lang="en-US" dirty="0"/>
              <a:t>(</a:t>
            </a:r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</a:t>
            </a:r>
            <a:r>
              <a:rPr lang="en-US" dirty="0"/>
              <a:t>) + </a:t>
            </a:r>
            <a:r>
              <a:rPr lang="en-US" dirty="0"/>
              <a:t>", " </a:t>
            </a:r>
            <a:r>
              <a:rPr lang="en-US" dirty="0"/>
              <a:t>+ </a:t>
            </a:r>
            <a:r>
              <a:rPr lang="en-US" b="1" dirty="0" err="1"/>
              <a:t>this</a:t>
            </a:r>
            <a:r>
              <a:rPr lang="en-US" dirty="0" err="1"/>
              <a:t>.</a:t>
            </a:r>
            <a:r>
              <a:rPr lang="en-US" dirty="0" err="1"/>
              <a:t>get</a:t>
            </a:r>
            <a:r>
              <a:rPr lang="en-US" dirty="0"/>
              <a:t>(</a:t>
            </a:r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</a:t>
            </a:r>
            <a:r>
              <a:rPr lang="en-US" dirty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})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4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dirty="0" err="1"/>
              <a:t>applicationSerializer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/>
              <a:t>'./application';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export default </a:t>
            </a:r>
            <a:r>
              <a:rPr lang="en-US" dirty="0" err="1"/>
              <a:t>applicationSerializer.</a:t>
            </a:r>
            <a:r>
              <a:rPr lang="en-US" dirty="0" err="1"/>
              <a:t>extend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attrs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firstName</a:t>
            </a:r>
            <a:r>
              <a:rPr lang="en-US" dirty="0"/>
              <a:t>: { </a:t>
            </a:r>
            <a:r>
              <a:rPr lang="en-US" dirty="0"/>
              <a:t>key</a:t>
            </a:r>
            <a:r>
              <a:rPr lang="en-US" dirty="0"/>
              <a:t>: </a:t>
            </a:r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 </a:t>
            </a:r>
            <a:r>
              <a:rPr lang="en-US" dirty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lastName</a:t>
            </a:r>
            <a:r>
              <a:rPr lang="en-US" dirty="0"/>
              <a:t>: { </a:t>
            </a:r>
            <a:r>
              <a:rPr lang="en-US" dirty="0"/>
              <a:t>key</a:t>
            </a:r>
            <a:r>
              <a:rPr lang="en-US" dirty="0"/>
              <a:t>: </a:t>
            </a:r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})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2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import </a:t>
            </a:r>
            <a:r>
              <a:rPr lang="en-US" sz="2400" dirty="0"/>
              <a:t>DS </a:t>
            </a:r>
            <a:r>
              <a:rPr lang="en-US" sz="2400" b="1" dirty="0"/>
              <a:t>from </a:t>
            </a:r>
            <a:r>
              <a:rPr lang="en-US" sz="2400" dirty="0"/>
              <a:t>'ember-data';</a:t>
            </a:r>
            <a:br>
              <a:rPr lang="en-US" sz="2400" dirty="0"/>
            </a:br>
            <a:r>
              <a:rPr lang="en-US" sz="2400" b="1" dirty="0"/>
              <a:t>import </a:t>
            </a:r>
            <a:r>
              <a:rPr lang="en-US" sz="2400" dirty="0" err="1"/>
              <a:t>baseModel</a:t>
            </a:r>
            <a:r>
              <a:rPr lang="en-US" sz="2400" dirty="0"/>
              <a:t> </a:t>
            </a:r>
            <a:r>
              <a:rPr lang="en-US" sz="2400" b="1" dirty="0"/>
              <a:t>from </a:t>
            </a:r>
            <a:r>
              <a:rPr lang="en-US" sz="2400" dirty="0"/>
              <a:t>'./base';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export default </a:t>
            </a:r>
            <a:r>
              <a:rPr lang="en-US" sz="2400" dirty="0" err="1"/>
              <a:t>baseModel.</a:t>
            </a:r>
            <a:r>
              <a:rPr lang="en-US" sz="2400" dirty="0" err="1"/>
              <a:t>extend</a:t>
            </a:r>
            <a:r>
              <a:rPr lang="en-US" sz="2400" dirty="0"/>
              <a:t>({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/>
              <a:t>title</a:t>
            </a:r>
            <a:r>
              <a:rPr lang="en-US" sz="2400" dirty="0"/>
              <a:t>: </a:t>
            </a:r>
            <a:r>
              <a:rPr lang="en-US" sz="2400" dirty="0" err="1"/>
              <a:t>DS.attr</a:t>
            </a:r>
            <a:r>
              <a:rPr lang="en-US" sz="2400" dirty="0" smtClean="0"/>
              <a:t>(‘string’)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author</a:t>
            </a:r>
            <a:r>
              <a:rPr lang="en-US" sz="2400" dirty="0"/>
              <a:t>: </a:t>
            </a:r>
            <a:r>
              <a:rPr lang="en-US" sz="2400" dirty="0" err="1"/>
              <a:t>DS.belongsTo</a:t>
            </a:r>
            <a:r>
              <a:rPr lang="en-US" sz="2400" dirty="0"/>
              <a:t>(</a:t>
            </a:r>
            <a:r>
              <a:rPr lang="en-US" sz="2400" dirty="0"/>
              <a:t>"author", </a:t>
            </a:r>
            <a:r>
              <a:rPr lang="en-US" sz="2400" dirty="0"/>
              <a:t>{ </a:t>
            </a:r>
            <a:r>
              <a:rPr lang="en-US" sz="2400" dirty="0" err="1"/>
              <a:t>async</a:t>
            </a:r>
            <a:r>
              <a:rPr lang="en-US" sz="2400" dirty="0"/>
              <a:t>: </a:t>
            </a:r>
            <a:r>
              <a:rPr lang="en-US" sz="2400" b="1" dirty="0"/>
              <a:t>true </a:t>
            </a:r>
            <a:r>
              <a:rPr lang="en-US" sz="2400" dirty="0"/>
              <a:t>})</a:t>
            </a:r>
            <a:br>
              <a:rPr lang="en-US" sz="2400" dirty="0"/>
            </a:br>
            <a:r>
              <a:rPr lang="en-US" sz="2400" dirty="0"/>
              <a:t>})</a:t>
            </a:r>
            <a:r>
              <a:rPr lang="en-US" sz="2400" dirty="0"/>
              <a:t>;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36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{ "id": 1, "</a:t>
            </a:r>
            <a:r>
              <a:rPr lang="en-US" sz="2400" dirty="0" err="1"/>
              <a:t>bookName</a:t>
            </a:r>
            <a:r>
              <a:rPr lang="en-US" sz="2400" dirty="0"/>
              <a:t>": "Ember 101", "</a:t>
            </a:r>
            <a:r>
              <a:rPr lang="en-US" sz="2400" dirty="0" err="1"/>
              <a:t>authorId</a:t>
            </a:r>
            <a:r>
              <a:rPr lang="en-US" sz="2400" dirty="0"/>
              <a:t>": "a1" },</a:t>
            </a:r>
            <a:br>
              <a:rPr lang="en-US" sz="2400" dirty="0"/>
            </a:br>
            <a:r>
              <a:rPr lang="en-US" sz="2400" dirty="0"/>
              <a:t>{ "id": 2, "</a:t>
            </a:r>
            <a:r>
              <a:rPr lang="en-US" sz="2400" dirty="0" err="1"/>
              <a:t>bookName</a:t>
            </a:r>
            <a:r>
              <a:rPr lang="en-US" sz="2400" dirty="0"/>
              <a:t>": "Lord of Light", "</a:t>
            </a:r>
            <a:r>
              <a:rPr lang="en-US" sz="2400" dirty="0" err="1"/>
              <a:t>authorId</a:t>
            </a:r>
            <a:r>
              <a:rPr lang="en-US" sz="2400" dirty="0"/>
              <a:t>": "a2" },</a:t>
            </a:r>
            <a:br>
              <a:rPr lang="en-US" sz="2400" dirty="0"/>
            </a:br>
            <a:r>
              <a:rPr lang="en-US" sz="2400" dirty="0"/>
              <a:t>{ "id": 3, "</a:t>
            </a:r>
            <a:r>
              <a:rPr lang="en-US" sz="2400" dirty="0" err="1"/>
              <a:t>bookName</a:t>
            </a:r>
            <a:r>
              <a:rPr lang="en-US" sz="2400" dirty="0"/>
              <a:t>": "Ember Data - A Rest Guide", "</a:t>
            </a:r>
            <a:r>
              <a:rPr lang="en-US" sz="2400" dirty="0" err="1"/>
              <a:t>authorId</a:t>
            </a:r>
            <a:r>
              <a:rPr lang="en-US" sz="2400" dirty="0"/>
              <a:t>": "a1" }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import </a:t>
            </a:r>
            <a:r>
              <a:rPr lang="en-US" sz="2400" dirty="0" err="1"/>
              <a:t>applicationSerializer</a:t>
            </a:r>
            <a:r>
              <a:rPr lang="en-US" sz="2400" dirty="0"/>
              <a:t> </a:t>
            </a:r>
            <a:r>
              <a:rPr lang="en-US" sz="2400" b="1" dirty="0"/>
              <a:t>from </a:t>
            </a:r>
            <a:r>
              <a:rPr lang="en-US" sz="2400" dirty="0"/>
              <a:t>'./application';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export default </a:t>
            </a:r>
            <a:r>
              <a:rPr lang="en-US" sz="2400" dirty="0" err="1"/>
              <a:t>applicationSerializer.</a:t>
            </a:r>
            <a:r>
              <a:rPr lang="en-US" sz="2400" dirty="0" err="1"/>
              <a:t>extend</a:t>
            </a:r>
            <a:r>
              <a:rPr lang="en-US" sz="2400" dirty="0"/>
              <a:t>({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attrs</a:t>
            </a:r>
            <a:r>
              <a:rPr lang="en-US" sz="2400" dirty="0"/>
              <a:t>: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/>
              <a:t>title</a:t>
            </a:r>
            <a:r>
              <a:rPr lang="en-US" sz="2400" dirty="0"/>
              <a:t>: { </a:t>
            </a:r>
            <a:r>
              <a:rPr lang="en-US" sz="2400" dirty="0"/>
              <a:t>key</a:t>
            </a:r>
            <a:r>
              <a:rPr lang="en-US" sz="2400" dirty="0"/>
              <a:t>: </a:t>
            </a:r>
            <a:r>
              <a:rPr lang="en-US" sz="2400" dirty="0"/>
              <a:t>"</a:t>
            </a:r>
            <a:r>
              <a:rPr lang="en-US" sz="2400" dirty="0" err="1"/>
              <a:t>bookName</a:t>
            </a:r>
            <a:r>
              <a:rPr lang="en-US" sz="2400" dirty="0"/>
              <a:t>" </a:t>
            </a:r>
            <a:r>
              <a:rPr lang="en-US" sz="2400" dirty="0"/>
              <a:t>}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author</a:t>
            </a:r>
            <a:r>
              <a:rPr lang="en-US" sz="2400" dirty="0"/>
              <a:t>: { </a:t>
            </a:r>
            <a:r>
              <a:rPr lang="en-US" sz="2400" dirty="0"/>
              <a:t>key</a:t>
            </a:r>
            <a:r>
              <a:rPr lang="en-US" sz="2400" dirty="0"/>
              <a:t>: </a:t>
            </a:r>
            <a:r>
              <a:rPr lang="en-US" sz="2400" dirty="0"/>
              <a:t>"</a:t>
            </a:r>
            <a:r>
              <a:rPr lang="en-US" sz="2400" dirty="0" err="1"/>
              <a:t>authorId</a:t>
            </a:r>
            <a:r>
              <a:rPr lang="en-US" sz="2400" dirty="0"/>
              <a:t>", serialize</a:t>
            </a:r>
            <a:r>
              <a:rPr lang="en-US" sz="2400" dirty="0"/>
              <a:t>: </a:t>
            </a:r>
            <a:r>
              <a:rPr lang="en-US" sz="2400" dirty="0"/>
              <a:t>"ids", </a:t>
            </a:r>
            <a:r>
              <a:rPr lang="en-US" sz="2400" dirty="0" err="1"/>
              <a:t>deserialize</a:t>
            </a:r>
            <a:r>
              <a:rPr lang="en-US" sz="2400" dirty="0"/>
              <a:t>: </a:t>
            </a:r>
            <a:r>
              <a:rPr lang="en-US" sz="2400" dirty="0"/>
              <a:t>"ids"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})</a:t>
            </a:r>
            <a:r>
              <a:rPr lang="en-US" sz="2400" dirty="0"/>
              <a:t>;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524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RestSerializer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– the id of the model is sent / received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ecords – the model is sent / received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alse – the attribute is not sent /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6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6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- RSVP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 smtClean="0"/>
              <a:t>promise.then</a:t>
            </a:r>
            <a:r>
              <a:rPr lang="en-US" sz="2000" dirty="0" smtClean="0"/>
              <a:t>(success, failure)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Promise.then</a:t>
            </a:r>
            <a:r>
              <a:rPr lang="en-US" sz="2000" dirty="0" smtClean="0"/>
              <a:t>(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function(data)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return data;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function(reason)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throw new Error(reason);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9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Records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</a:t>
            </a:r>
            <a:r>
              <a:rPr lang="en-US" sz="2000" i="1" dirty="0" smtClean="0"/>
              <a:t>//  </a:t>
            </a:r>
            <a:r>
              <a:rPr lang="en-US" sz="2000" i="1" dirty="0"/>
              <a:t>Single records</a:t>
            </a:r>
            <a:br>
              <a:rPr lang="en-US" sz="2000" i="1" dirty="0"/>
            </a:br>
            <a:r>
              <a:rPr lang="en-US" sz="2000" dirty="0"/>
              <a:t>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post = </a:t>
            </a:r>
            <a:r>
              <a:rPr lang="en-US" sz="2000" b="1" dirty="0" err="1"/>
              <a:t>this</a:t>
            </a:r>
            <a:r>
              <a:rPr lang="en-US" sz="2000" dirty="0" err="1"/>
              <a:t>.store.peekRecord</a:t>
            </a:r>
            <a:r>
              <a:rPr lang="en-US" sz="2000" dirty="0"/>
              <a:t>('post', 1); // =&gt; no network request</a:t>
            </a:r>
            <a:br>
              <a:rPr lang="en-US" sz="2000" dirty="0"/>
            </a:b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post = </a:t>
            </a:r>
            <a:r>
              <a:rPr lang="en-US" sz="2000" b="1" dirty="0" err="1"/>
              <a:t>this</a:t>
            </a:r>
            <a:r>
              <a:rPr lang="en-US" sz="2000" dirty="0" err="1"/>
              <a:t>.store.findRecord</a:t>
            </a:r>
            <a:r>
              <a:rPr lang="en-US" sz="2000" dirty="0"/>
              <a:t>('post', 1); // =&gt; GET /posts/1</a:t>
            </a:r>
            <a:br>
              <a:rPr lang="en-US" sz="2000" dirty="0"/>
            </a:br>
            <a:r>
              <a:rPr lang="en-US" sz="2000" dirty="0" smtClean="0"/>
              <a:t> </a:t>
            </a: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dirty="0"/>
              <a:t>post = </a:t>
            </a:r>
            <a:r>
              <a:rPr lang="en-US" sz="2000" b="1" dirty="0" err="1"/>
              <a:t>this</a:t>
            </a:r>
            <a:r>
              <a:rPr lang="en-US" sz="2000" dirty="0" err="1"/>
              <a:t>.store.findRecord</a:t>
            </a:r>
            <a:r>
              <a:rPr lang="en-US" sz="2000" dirty="0"/>
              <a:t>('post', 1, { reload: </a:t>
            </a:r>
            <a:r>
              <a:rPr lang="en-US" sz="2000" b="1" dirty="0"/>
              <a:t>true </a:t>
            </a:r>
            <a:r>
              <a:rPr lang="en-US" sz="2000" dirty="0"/>
              <a:t>})</a:t>
            </a:r>
            <a:r>
              <a:rPr lang="en-US" sz="2000" dirty="0" smtClean="0"/>
              <a:t>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 smtClean="0"/>
              <a:t>// </a:t>
            </a:r>
            <a:r>
              <a:rPr lang="en-US" sz="2000" i="1" dirty="0"/>
              <a:t>Multiple records</a:t>
            </a:r>
            <a:br>
              <a:rPr lang="en-US" sz="2000" i="1" dirty="0"/>
            </a:b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posts = </a:t>
            </a:r>
            <a:r>
              <a:rPr lang="en-US" sz="2000" b="1" dirty="0" err="1"/>
              <a:t>this</a:t>
            </a:r>
            <a:r>
              <a:rPr lang="en-US" sz="2000" dirty="0" err="1"/>
              <a:t>.store.peekAll</a:t>
            </a:r>
            <a:r>
              <a:rPr lang="en-US" sz="2000" dirty="0"/>
              <a:t>('post'); // =&gt; no network request</a:t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dirty="0"/>
              <a:t>posts = </a:t>
            </a:r>
            <a:r>
              <a:rPr lang="en-US" sz="2000" b="1" dirty="0" err="1"/>
              <a:t>this</a:t>
            </a:r>
            <a:r>
              <a:rPr lang="en-US" sz="2000" dirty="0" err="1"/>
              <a:t>.store.findAll</a:t>
            </a:r>
            <a:r>
              <a:rPr lang="en-US" sz="2000" dirty="0"/>
              <a:t>('post'); // =&gt; GET /</a:t>
            </a:r>
            <a:r>
              <a:rPr lang="en-US" sz="2000" dirty="0" smtClean="0"/>
              <a:t>posts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posts = </a:t>
            </a:r>
            <a:r>
              <a:rPr lang="en-US" sz="2000" b="1" dirty="0" err="1"/>
              <a:t>this</a:t>
            </a:r>
            <a:r>
              <a:rPr lang="en-US" sz="2000" dirty="0" err="1"/>
              <a:t>.store.findAll</a:t>
            </a:r>
            <a:r>
              <a:rPr lang="en-US" sz="2000" dirty="0"/>
              <a:t>('</a:t>
            </a:r>
            <a:r>
              <a:rPr lang="en-US" sz="2000" dirty="0" smtClean="0"/>
              <a:t>post’, </a:t>
            </a:r>
            <a:r>
              <a:rPr lang="en-US" sz="2000" dirty="0"/>
              <a:t>{ reload: </a:t>
            </a:r>
            <a:r>
              <a:rPr lang="en-US" sz="2000" b="1" dirty="0"/>
              <a:t>true </a:t>
            </a:r>
            <a:r>
              <a:rPr lang="en-US" sz="2000" dirty="0"/>
              <a:t>}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693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// Querying </a:t>
            </a:r>
            <a:r>
              <a:rPr lang="en-US" i="1" dirty="0"/>
              <a:t>for </a:t>
            </a:r>
            <a:r>
              <a:rPr lang="en-US" i="1" dirty="0" smtClean="0"/>
              <a:t>multiple records</a:t>
            </a:r>
          </a:p>
          <a:p>
            <a:pPr marL="0" indent="0">
              <a:buNone/>
            </a:pPr>
            <a:r>
              <a:rPr lang="en-US" i="1" dirty="0" smtClean="0"/>
              <a:t>/</a:t>
            </a:r>
            <a:r>
              <a:rPr lang="en-US" i="1" dirty="0"/>
              <a:t>/ GET to /</a:t>
            </a:r>
            <a:r>
              <a:rPr lang="en-US" i="1" dirty="0" err="1"/>
              <a:t>persons?filter</a:t>
            </a:r>
            <a:r>
              <a:rPr lang="en-US" i="1" dirty="0"/>
              <a:t>[name]=Peter</a:t>
            </a:r>
            <a:br>
              <a:rPr lang="en-US" i="1" dirty="0"/>
            </a:br>
            <a:endParaRPr lang="en-US" i="1" dirty="0" smtClean="0"/>
          </a:p>
          <a:p>
            <a:pPr marL="0" indent="0">
              <a:buNone/>
            </a:pPr>
            <a:r>
              <a:rPr lang="en-US" b="1" dirty="0" err="1" smtClean="0"/>
              <a:t>this</a:t>
            </a:r>
            <a:r>
              <a:rPr lang="en-US" dirty="0" err="1" smtClean="0"/>
              <a:t>.store.query</a:t>
            </a:r>
            <a:r>
              <a:rPr lang="en-US" dirty="0"/>
              <a:t>('person', </a:t>
            </a:r>
            <a:r>
              <a:rPr lang="en-US" dirty="0" smtClean="0"/>
              <a:t>{ </a:t>
            </a:r>
            <a:r>
              <a:rPr lang="en-US" dirty="0"/>
              <a:t>filter: { name</a:t>
            </a:r>
            <a:r>
              <a:rPr lang="en-US" dirty="0" smtClean="0"/>
              <a:t>: '</a:t>
            </a:r>
            <a:r>
              <a:rPr lang="en-US" dirty="0"/>
              <a:t>Peter' } }).then</a:t>
            </a:r>
            <a:r>
              <a:rPr lang="en-US" dirty="0" smtClean="0"/>
              <a:t>(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recordArray</a:t>
            </a:r>
            <a:r>
              <a:rPr lang="en-US" dirty="0" smtClean="0"/>
              <a:t>) =&gt;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	  	/</a:t>
            </a:r>
            <a:r>
              <a:rPr lang="en-US" i="1" dirty="0"/>
              <a:t>/ Do something with `peters`</a:t>
            </a:r>
            <a:br>
              <a:rPr lang="en-US" i="1" dirty="0"/>
            </a:br>
            <a:r>
              <a:rPr lang="en-US" i="1" dirty="0" smtClean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// Querying </a:t>
            </a:r>
            <a:r>
              <a:rPr lang="en-US" i="1" dirty="0"/>
              <a:t>for a single </a:t>
            </a:r>
            <a:r>
              <a:rPr lang="en-US" i="1" dirty="0" smtClean="0"/>
              <a:t>record</a:t>
            </a:r>
          </a:p>
          <a:p>
            <a:pPr marL="0" indent="0">
              <a:buNone/>
            </a:pPr>
            <a:r>
              <a:rPr lang="en-US" i="1" dirty="0" smtClean="0"/>
              <a:t>/</a:t>
            </a:r>
            <a:r>
              <a:rPr lang="en-US" i="1" dirty="0"/>
              <a:t>/ GET to /</a:t>
            </a:r>
            <a:r>
              <a:rPr lang="en-US" i="1" dirty="0" err="1"/>
              <a:t>persons?filter</a:t>
            </a:r>
            <a:r>
              <a:rPr lang="en-US" i="1" dirty="0"/>
              <a:t>[email]=</a:t>
            </a:r>
            <a:r>
              <a:rPr lang="en-US" i="1" dirty="0" err="1"/>
              <a:t>tomster@example.com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0" indent="0">
              <a:buNone/>
            </a:pPr>
            <a:r>
              <a:rPr lang="en-US" b="1" dirty="0" err="1" smtClean="0"/>
              <a:t>this</a:t>
            </a:r>
            <a:r>
              <a:rPr lang="en-US" dirty="0" err="1" smtClean="0"/>
              <a:t>.store.queryRecord</a:t>
            </a:r>
            <a:r>
              <a:rPr lang="en-US" dirty="0"/>
              <a:t>('person', </a:t>
            </a:r>
            <a:r>
              <a:rPr lang="en-US" dirty="0" smtClean="0"/>
              <a:t>{ </a:t>
            </a:r>
            <a:r>
              <a:rPr lang="en-US" dirty="0"/>
              <a:t>filter: { email: </a:t>
            </a:r>
            <a:r>
              <a:rPr lang="en-US" dirty="0" smtClean="0"/>
              <a:t>'</a:t>
            </a:r>
            <a:r>
              <a:rPr lang="en-US" dirty="0" err="1"/>
              <a:t>tomster@example.com</a:t>
            </a:r>
            <a:r>
              <a:rPr lang="en-US" dirty="0"/>
              <a:t>' } }).then</a:t>
            </a:r>
            <a:r>
              <a:rPr lang="en-US" dirty="0" smtClean="0"/>
              <a:t>(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(record)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i="1" dirty="0" smtClean="0"/>
              <a:t>	  	/</a:t>
            </a:r>
            <a:r>
              <a:rPr lang="en-US" i="1" dirty="0"/>
              <a:t>/ do something with `</a:t>
            </a:r>
            <a:r>
              <a:rPr lang="en-US" i="1" dirty="0" err="1"/>
              <a:t>tomster</a:t>
            </a:r>
            <a:r>
              <a:rPr lang="en-US" i="1" dirty="0"/>
              <a:t>`</a:t>
            </a:r>
            <a:br>
              <a:rPr lang="en-US" i="1" dirty="0"/>
            </a:br>
            <a:r>
              <a:rPr lang="en-US" i="1" dirty="0" smtClean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2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book = </a:t>
            </a:r>
            <a:r>
              <a:rPr lang="en-US" dirty="0" err="1" smtClean="0"/>
              <a:t>this.store.createRecord</a:t>
            </a:r>
            <a:r>
              <a:rPr lang="en-US" dirty="0"/>
              <a:t>('book', {</a:t>
            </a:r>
            <a:br>
              <a:rPr lang="en-US" dirty="0"/>
            </a:br>
            <a:r>
              <a:rPr lang="en-US" dirty="0"/>
              <a:t>    title: 'Rails is </a:t>
            </a:r>
            <a:r>
              <a:rPr lang="en-US" dirty="0" err="1"/>
              <a:t>Omakase</a:t>
            </a:r>
            <a:r>
              <a:rPr lang="en-US" dirty="0"/>
              <a:t>',</a:t>
            </a:r>
            <a:br>
              <a:rPr lang="en-US" dirty="0"/>
            </a:br>
            <a:r>
              <a:rPr lang="en-US" dirty="0"/>
              <a:t>    author: </a:t>
            </a:r>
            <a:r>
              <a:rPr lang="en-US" dirty="0" err="1"/>
              <a:t>this.store.peekRecord</a:t>
            </a:r>
            <a:r>
              <a:rPr lang="en-US" dirty="0"/>
              <a:t>('author', 'a1')</a:t>
            </a:r>
            <a:br>
              <a:rPr lang="en-US" dirty="0"/>
            </a:br>
            <a:r>
              <a:rPr lang="en-US" dirty="0"/>
              <a:t>})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ook.get</a:t>
            </a:r>
            <a:r>
              <a:rPr lang="en-US" dirty="0" smtClean="0"/>
              <a:t>(‘</a:t>
            </a:r>
            <a:r>
              <a:rPr lang="en-US" dirty="0" err="1" smtClean="0"/>
              <a:t>isNew</a:t>
            </a:r>
            <a:r>
              <a:rPr lang="en-US" dirty="0" smtClean="0"/>
              <a:t>’) === true;</a:t>
            </a:r>
          </a:p>
          <a:p>
            <a:pPr marL="457200" lvl="1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ook.get</a:t>
            </a:r>
            <a:r>
              <a:rPr lang="en-US" dirty="0" smtClean="0"/>
              <a:t>(‘</a:t>
            </a:r>
            <a:r>
              <a:rPr lang="en-US" dirty="0" err="1" smtClean="0"/>
              <a:t>dirtyType</a:t>
            </a:r>
            <a:r>
              <a:rPr lang="en-US" dirty="0" smtClean="0"/>
              <a:t>’) === ‘created’;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Records are visible in the store after create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74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05 at 6.2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1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NOTE: Can not set a relationship that is a </a:t>
            </a:r>
            <a:r>
              <a:rPr lang="en-US" sz="2400" dirty="0" smtClean="0"/>
              <a:t>promise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book = </a:t>
            </a:r>
            <a:r>
              <a:rPr lang="en-US" sz="2400" dirty="0" err="1" smtClean="0"/>
              <a:t>this.store.createRecord</a:t>
            </a:r>
            <a:r>
              <a:rPr lang="en-US" sz="2400" dirty="0"/>
              <a:t>('book', {</a:t>
            </a:r>
            <a:br>
              <a:rPr lang="en-US" sz="2400" dirty="0"/>
            </a:br>
            <a:r>
              <a:rPr lang="en-US" sz="2400" dirty="0"/>
              <a:t>    title: 'Rails is </a:t>
            </a:r>
            <a:r>
              <a:rPr lang="en-US" sz="2400" dirty="0" err="1" smtClean="0"/>
              <a:t>Omakase</a:t>
            </a:r>
            <a:r>
              <a:rPr lang="en-US" sz="2400" dirty="0" smtClean="0"/>
              <a:t>’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//  author</a:t>
            </a:r>
            <a:r>
              <a:rPr lang="en-US" sz="2400" dirty="0"/>
              <a:t>: </a:t>
            </a:r>
            <a:r>
              <a:rPr lang="en-US" sz="2400" dirty="0" err="1"/>
              <a:t>this.store.findRecord</a:t>
            </a:r>
            <a:r>
              <a:rPr lang="en-US" sz="2400" dirty="0"/>
              <a:t>('author', 'a1')</a:t>
            </a:r>
            <a:br>
              <a:rPr lang="en-US" sz="2400" dirty="0"/>
            </a:br>
            <a:r>
              <a:rPr lang="en-US" sz="2400" dirty="0"/>
              <a:t>});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this.store.findRecord</a:t>
            </a:r>
            <a:r>
              <a:rPr lang="en-US" sz="2400" dirty="0"/>
              <a:t>('author', 'a1'</a:t>
            </a:r>
            <a:r>
              <a:rPr lang="en-US" sz="2400" dirty="0" smtClean="0"/>
              <a:t>).then((author) =&gt; {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book.set</a:t>
            </a:r>
            <a:r>
              <a:rPr lang="en-US" sz="2400" dirty="0" smtClean="0"/>
              <a:t>(‘author’, author);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}</a:t>
            </a:r>
            <a:r>
              <a:rPr lang="en-US" sz="2400" dirty="0"/>
              <a:t>);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10424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author = </a:t>
            </a:r>
          </a:p>
          <a:p>
            <a:pPr marL="457200" lvl="1" indent="0">
              <a:buNone/>
            </a:pPr>
            <a:r>
              <a:rPr lang="en-US" sz="2400" dirty="0" err="1" smtClean="0"/>
              <a:t>this.store.findRecord</a:t>
            </a:r>
            <a:r>
              <a:rPr lang="en-US" sz="2400" dirty="0"/>
              <a:t>('author', 'a1').then((author) =&gt; {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author.set</a:t>
            </a:r>
            <a:r>
              <a:rPr lang="en-US" sz="2400" dirty="0"/>
              <a:t>(</a:t>
            </a:r>
            <a:r>
              <a:rPr lang="en-US" sz="2400" dirty="0" smtClean="0"/>
              <a:t>‘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’</a:t>
            </a:r>
            <a:r>
              <a:rPr lang="en-US" sz="2400" dirty="0"/>
              <a:t>, </a:t>
            </a:r>
            <a:r>
              <a:rPr lang="en-US" sz="2400" dirty="0" smtClean="0"/>
              <a:t>‘Jason’)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a</a:t>
            </a:r>
            <a:r>
              <a:rPr lang="en-US" sz="2400" dirty="0" err="1" smtClean="0"/>
              <a:t>uthor.get</a:t>
            </a:r>
            <a:r>
              <a:rPr lang="en-US" sz="2400" dirty="0" smtClean="0"/>
              <a:t>(‘</a:t>
            </a:r>
            <a:r>
              <a:rPr lang="en-US" sz="2400" dirty="0" err="1" smtClean="0"/>
              <a:t>hasChangedAttributes</a:t>
            </a:r>
            <a:r>
              <a:rPr lang="en-US" sz="2400" dirty="0" smtClean="0"/>
              <a:t>’) === true;	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a</a:t>
            </a:r>
            <a:r>
              <a:rPr lang="en-US" sz="2400" dirty="0" err="1" smtClean="0"/>
              <a:t>uthor.get</a:t>
            </a:r>
            <a:r>
              <a:rPr lang="en-US" sz="2400" dirty="0" smtClean="0"/>
              <a:t>(‘</a:t>
            </a:r>
            <a:r>
              <a:rPr lang="en-US" sz="2400" dirty="0" err="1" smtClean="0"/>
              <a:t>dirtyType</a:t>
            </a:r>
            <a:r>
              <a:rPr lang="en-US" sz="2400" dirty="0" smtClean="0"/>
              <a:t>’) === ‘updated’;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changes are visible in the store </a:t>
            </a:r>
          </a:p>
        </p:txBody>
      </p:sp>
    </p:spTree>
    <p:extLst>
      <p:ext uri="{BB962C8B-B14F-4D97-AF65-F5344CB8AC3E}">
        <p14:creationId xmlns:p14="http://schemas.microsoft.com/office/powerpoint/2010/main" val="296190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author = </a:t>
            </a:r>
          </a:p>
          <a:p>
            <a:pPr marL="457200" lvl="1" indent="0">
              <a:buNone/>
            </a:pPr>
            <a:r>
              <a:rPr lang="en-US" sz="2400" dirty="0" err="1" smtClean="0"/>
              <a:t>this.store.findRecord</a:t>
            </a:r>
            <a:r>
              <a:rPr lang="en-US" sz="2400" dirty="0" smtClean="0"/>
              <a:t>('author', 'a1').then((author) =&gt; {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author.deleteRecord</a:t>
            </a:r>
            <a:r>
              <a:rPr lang="en-US" sz="2400" dirty="0" smtClean="0"/>
              <a:t>() });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a</a:t>
            </a:r>
            <a:r>
              <a:rPr lang="en-US" sz="2400" dirty="0" err="1" smtClean="0"/>
              <a:t>uthor.get</a:t>
            </a:r>
            <a:r>
              <a:rPr lang="en-US" sz="2400" dirty="0" smtClean="0"/>
              <a:t>(‘</a:t>
            </a:r>
            <a:r>
              <a:rPr lang="en-US" sz="2400" dirty="0" err="1" smtClean="0"/>
              <a:t>isDeleted</a:t>
            </a:r>
            <a:r>
              <a:rPr lang="en-US" sz="2400" dirty="0" smtClean="0"/>
              <a:t>’) === true;	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/>
              <a:t>a</a:t>
            </a:r>
            <a:r>
              <a:rPr lang="en-US" sz="2400" dirty="0" err="1" smtClean="0"/>
              <a:t>uthor.get</a:t>
            </a:r>
            <a:r>
              <a:rPr lang="en-US" sz="2400" dirty="0" smtClean="0"/>
              <a:t>(‘</a:t>
            </a:r>
            <a:r>
              <a:rPr lang="en-US" sz="2400" dirty="0" err="1" smtClean="0"/>
              <a:t>dirtyType</a:t>
            </a:r>
            <a:r>
              <a:rPr lang="en-US" sz="2400" dirty="0" smtClean="0"/>
              <a:t>’) === ‘deleted’;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records are still visible in the 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634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author.save</a:t>
            </a:r>
            <a:r>
              <a:rPr lang="en-US" dirty="0" smtClean="0"/>
              <a:t>();   </a:t>
            </a:r>
            <a:r>
              <a:rPr lang="en-US" i="1" dirty="0" smtClean="0"/>
              <a:t>// returns a promise 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created records will POST   </a:t>
            </a:r>
            <a:r>
              <a:rPr lang="en-US" sz="2400" dirty="0"/>
              <a:t>/</a:t>
            </a:r>
            <a:r>
              <a:rPr lang="en-US" sz="2400" dirty="0" smtClean="0"/>
              <a:t>authors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updated records will PUT (Rest) PATCH (</a:t>
            </a:r>
            <a:r>
              <a:rPr lang="en-US" sz="2400" dirty="0" err="1" smtClean="0"/>
              <a:t>JsonApi</a:t>
            </a:r>
            <a:r>
              <a:rPr lang="en-US" sz="2400" dirty="0" smtClean="0"/>
              <a:t>)   /authors/{id}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deleted records will DELETE     /authors/{id}</a:t>
            </a:r>
          </a:p>
          <a:p>
            <a:pPr marL="0" indent="0">
              <a:buNone/>
            </a:pPr>
            <a:r>
              <a:rPr lang="en-US" sz="2400" dirty="0" smtClean="0"/>
              <a:t>	-- </a:t>
            </a:r>
            <a:r>
              <a:rPr lang="en-US" sz="2400" dirty="0" err="1" smtClean="0"/>
              <a:t>model.destroyRecord</a:t>
            </a:r>
            <a:r>
              <a:rPr lang="en-US" sz="2400" dirty="0" smtClean="0"/>
              <a:t>()  will delete and persist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82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// reload (wait for promise)</a:t>
            </a:r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 err="1"/>
              <a:t>shouldReloadAll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(store, </a:t>
            </a:r>
            <a:r>
              <a:rPr lang="en-US" dirty="0" err="1"/>
              <a:t>snapshotRecordArray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!</a:t>
            </a:r>
            <a:r>
              <a:rPr lang="en-US" dirty="0" err="1"/>
              <a:t>snapshotRecordArray.length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shouldReloadRecord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(store, snapshot)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false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// Background (perform update)</a:t>
            </a:r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  </a:t>
            </a:r>
            <a:r>
              <a:rPr lang="en-US" dirty="0" err="1"/>
              <a:t>shouldBackgroundReloadAll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(store, </a:t>
            </a:r>
            <a:r>
              <a:rPr lang="en-US" dirty="0" err="1"/>
              <a:t>snapshotRecordArray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shouldBackgroundReloadRecord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(store, snapshot)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},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Snapshot is a copy of the record that you can inspect without side effects ( </a:t>
            </a:r>
            <a:r>
              <a:rPr lang="en-US" dirty="0" err="1" smtClean="0"/>
              <a:t>ie</a:t>
            </a:r>
            <a:r>
              <a:rPr lang="en-US" dirty="0" smtClean="0"/>
              <a:t> relationships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76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rollbackAttributes</a:t>
            </a:r>
            <a:r>
              <a:rPr lang="en-US" dirty="0" smtClean="0"/>
              <a:t> – discards unsaved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changedAttributes</a:t>
            </a:r>
            <a:r>
              <a:rPr lang="en-US" dirty="0" smtClean="0"/>
              <a:t> – object of keys with before and after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00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Computed Properties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dirty="0"/>
              <a:t>Ember </a:t>
            </a:r>
            <a:r>
              <a:rPr lang="en-US" b="1" dirty="0"/>
              <a:t>from </a:t>
            </a:r>
            <a:r>
              <a:rPr lang="en-US" dirty="0"/>
              <a:t>'ember';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export default </a:t>
            </a:r>
            <a:r>
              <a:rPr lang="en-US" dirty="0" err="1"/>
              <a:t>Ember.Mixin.create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fullName</a:t>
            </a:r>
            <a:r>
              <a:rPr lang="en-US" dirty="0"/>
              <a:t>: </a:t>
            </a:r>
            <a:r>
              <a:rPr lang="en-US" dirty="0" err="1"/>
              <a:t>Ember.computed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</a:t>
            </a:r>
            <a:r>
              <a:rPr lang="en-US" dirty="0" err="1"/>
              <a:t>lastName</a:t>
            </a:r>
            <a:r>
              <a:rPr lang="en-US" dirty="0"/>
              <a:t>",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get</a:t>
            </a:r>
            <a:r>
              <a:rPr lang="en-US" dirty="0"/>
              <a:t>: </a:t>
            </a:r>
            <a:r>
              <a:rPr lang="en-US" b="1" dirty="0"/>
              <a:t>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return </a:t>
            </a:r>
            <a:r>
              <a:rPr lang="en-US" b="1" dirty="0" err="1"/>
              <a:t>this</a:t>
            </a:r>
            <a:r>
              <a:rPr lang="en-US" dirty="0" err="1"/>
              <a:t>.get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") + ", " + </a:t>
            </a:r>
            <a:r>
              <a:rPr lang="en-US" b="1" dirty="0" err="1"/>
              <a:t>this</a:t>
            </a:r>
            <a:r>
              <a:rPr lang="en-US" dirty="0" err="1"/>
              <a:t>.get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/</a:t>
            </a:r>
            <a:r>
              <a:rPr lang="en-US" dirty="0" err="1"/>
              <a:t>mixins</a:t>
            </a:r>
            <a:r>
              <a:rPr lang="en-US" dirty="0"/>
              <a:t>/model/</a:t>
            </a:r>
            <a:r>
              <a:rPr lang="en-US" dirty="0" err="1"/>
              <a:t>author.js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Object with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708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61439"/>
            <a:ext cx="4040188" cy="436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import </a:t>
            </a:r>
            <a:r>
              <a:rPr lang="en-US" sz="2000" dirty="0"/>
              <a:t>DS </a:t>
            </a:r>
            <a:r>
              <a:rPr lang="en-US" sz="2000" b="1" dirty="0"/>
              <a:t>from </a:t>
            </a:r>
            <a:r>
              <a:rPr lang="en-US" sz="2000" dirty="0"/>
              <a:t>'ember-data';</a:t>
            </a:r>
            <a:br>
              <a:rPr lang="en-US" sz="2000" dirty="0"/>
            </a:br>
            <a:r>
              <a:rPr lang="en-US" sz="2000" b="1" dirty="0"/>
              <a:t>import </a:t>
            </a:r>
            <a:r>
              <a:rPr lang="en-US" sz="2000" dirty="0" err="1"/>
              <a:t>baseModel</a:t>
            </a:r>
            <a:r>
              <a:rPr lang="en-US" sz="2000" dirty="0"/>
              <a:t> </a:t>
            </a:r>
            <a:r>
              <a:rPr lang="en-US" sz="2000" b="1" dirty="0"/>
              <a:t>from </a:t>
            </a:r>
            <a:r>
              <a:rPr lang="en-US" sz="2000" dirty="0"/>
              <a:t>'./base';</a:t>
            </a:r>
            <a:br>
              <a:rPr lang="en-US" sz="2000" dirty="0"/>
            </a:br>
            <a:r>
              <a:rPr lang="en-US" sz="2000" b="1" dirty="0"/>
              <a:t>import</a:t>
            </a:r>
            <a:r>
              <a:rPr lang="en-US" sz="2000" dirty="0"/>
              <a:t> prop from ‘../</a:t>
            </a:r>
            <a:r>
              <a:rPr lang="en-US" sz="2000" dirty="0" err="1"/>
              <a:t>mixins</a:t>
            </a:r>
            <a:r>
              <a:rPr lang="en-US" sz="2000" dirty="0"/>
              <a:t>/models/author’;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export </a:t>
            </a:r>
            <a:r>
              <a:rPr lang="en-US" sz="2000" b="1" dirty="0"/>
              <a:t>default </a:t>
            </a:r>
            <a:r>
              <a:rPr lang="en-US" sz="2000" dirty="0" err="1"/>
              <a:t>baseModel.extend</a:t>
            </a:r>
            <a:r>
              <a:rPr lang="en-US" sz="2000" dirty="0"/>
              <a:t>(prop,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firstName</a:t>
            </a:r>
            <a:r>
              <a:rPr lang="en-US" sz="2000" dirty="0"/>
              <a:t>: </a:t>
            </a:r>
            <a:r>
              <a:rPr lang="en-US" sz="2000" dirty="0" err="1"/>
              <a:t>DS.attr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lastName</a:t>
            </a:r>
            <a:r>
              <a:rPr lang="en-US" sz="2000" dirty="0"/>
              <a:t>: </a:t>
            </a:r>
            <a:r>
              <a:rPr lang="en-US" sz="2000" dirty="0" err="1"/>
              <a:t>DS.attr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});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/models/</a:t>
            </a:r>
            <a:r>
              <a:rPr lang="en-US" sz="2000" dirty="0" err="1"/>
              <a:t>author.js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11708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61439"/>
            <a:ext cx="4041775" cy="43647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import </a:t>
            </a:r>
            <a:r>
              <a:rPr lang="en-US" sz="2000" dirty="0" err="1"/>
              <a:t>baseObject</a:t>
            </a:r>
            <a:r>
              <a:rPr lang="en-US" sz="2000" dirty="0"/>
              <a:t> </a:t>
            </a:r>
            <a:r>
              <a:rPr lang="en-US" sz="2000" b="1" dirty="0"/>
              <a:t>from </a:t>
            </a:r>
            <a:r>
              <a:rPr lang="en-US" sz="2000" dirty="0"/>
              <a:t>'./base';</a:t>
            </a:r>
            <a:br>
              <a:rPr lang="en-US" sz="2000" dirty="0"/>
            </a:br>
            <a:r>
              <a:rPr lang="en-US" sz="2000" b="1" dirty="0"/>
              <a:t>import</a:t>
            </a:r>
            <a:r>
              <a:rPr lang="en-US" sz="2000" dirty="0"/>
              <a:t> prop from ‘../</a:t>
            </a:r>
            <a:r>
              <a:rPr lang="en-US" sz="2000" dirty="0" err="1"/>
              <a:t>mixins</a:t>
            </a:r>
            <a:r>
              <a:rPr lang="en-US" sz="2000" dirty="0"/>
              <a:t>/models/author’;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export </a:t>
            </a:r>
            <a:r>
              <a:rPr lang="en-US" sz="2000" b="1" dirty="0"/>
              <a:t>default </a:t>
            </a:r>
            <a:r>
              <a:rPr lang="en-US" sz="2000" dirty="0" err="1"/>
              <a:t>baseObject.extend</a:t>
            </a:r>
            <a:r>
              <a:rPr lang="en-US" sz="2000" dirty="0"/>
              <a:t>(prop,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firstName</a:t>
            </a:r>
            <a:r>
              <a:rPr lang="en-US" sz="2000" dirty="0"/>
              <a:t>: null,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lastName</a:t>
            </a:r>
            <a:r>
              <a:rPr lang="en-US" sz="2000" dirty="0"/>
              <a:t>: null</a:t>
            </a:r>
            <a:br>
              <a:rPr lang="en-US" sz="2000" dirty="0"/>
            </a:br>
            <a:r>
              <a:rPr lang="en-US" sz="2000" dirty="0"/>
              <a:t>});</a:t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/objects/</a:t>
            </a:r>
            <a:r>
              <a:rPr lang="en-US" sz="2000" dirty="0" err="1"/>
              <a:t>author.js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6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7 at 9.5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" y="0"/>
            <a:ext cx="911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1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1-27 at 11.31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237"/>
            <a:ext cx="9144000" cy="6521763"/>
          </a:xfrm>
          <a:prstGeom prst="rect">
            <a:avLst/>
          </a:prstGeom>
        </p:spPr>
      </p:pic>
      <p:pic>
        <p:nvPicPr>
          <p:cNvPr id="6" name="Picture 5" descr="Screen Shot 2015-11-27 at 11.31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51"/>
            <a:ext cx="9144000" cy="3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7 at 11.3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44"/>
            <a:ext cx="9144000" cy="6510456"/>
          </a:xfrm>
          <a:prstGeom prst="rect">
            <a:avLst/>
          </a:prstGeom>
        </p:spPr>
      </p:pic>
      <p:pic>
        <p:nvPicPr>
          <p:cNvPr id="5" name="Picture 4" descr="Screen Shot 2015-11-27 at 11.34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requests from ember to requests for the server</a:t>
            </a:r>
          </a:p>
          <a:p>
            <a:r>
              <a:rPr lang="en-US" dirty="0" smtClean="0"/>
              <a:t>Allow you to completely change how your API is implemented, without impacting the application</a:t>
            </a:r>
          </a:p>
          <a:p>
            <a:r>
              <a:rPr lang="en-US" dirty="0" err="1" smtClean="0"/>
              <a:t>RestAdapter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JsonApiAdapter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42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adapter used when none is defined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1" dirty="0"/>
              <a:t>export default </a:t>
            </a:r>
            <a:r>
              <a:rPr lang="en-US" sz="1800" dirty="0" err="1"/>
              <a:t>DS.RESTAdapter.</a:t>
            </a:r>
            <a:r>
              <a:rPr lang="en-US" sz="1800" dirty="0" err="1"/>
              <a:t>extend</a:t>
            </a:r>
            <a:r>
              <a:rPr lang="en-US" sz="1800" dirty="0"/>
              <a:t>({</a:t>
            </a:r>
            <a:br>
              <a:rPr lang="en-US" sz="1800" dirty="0"/>
            </a:br>
            <a:r>
              <a:rPr lang="en-US" sz="1800" dirty="0" smtClean="0"/>
              <a:t>	namespace</a:t>
            </a:r>
            <a:r>
              <a:rPr lang="en-US" sz="1800" dirty="0"/>
              <a:t>: "</a:t>
            </a:r>
            <a:r>
              <a:rPr lang="en-US" sz="1800" dirty="0" err="1" smtClean="0"/>
              <a:t>api</a:t>
            </a:r>
            <a:r>
              <a:rPr lang="en-US" sz="1800" dirty="0" smtClean="0"/>
              <a:t>”,</a:t>
            </a:r>
          </a:p>
          <a:p>
            <a:pPr marL="0" indent="0">
              <a:buNone/>
            </a:pPr>
            <a:r>
              <a:rPr lang="en-US" sz="1800" dirty="0" smtClean="0"/>
              <a:t>	host: “</a:t>
            </a:r>
            <a:r>
              <a:rPr lang="en-US" sz="1800" dirty="0" smtClean="0">
                <a:hlinkClick r:id="rId2"/>
              </a:rPr>
              <a:t>https://api.example.com</a:t>
            </a:r>
            <a:r>
              <a:rPr lang="en-US" sz="1800" dirty="0" smtClean="0"/>
              <a:t>”,</a:t>
            </a:r>
          </a:p>
          <a:p>
            <a:pPr marL="0" indent="0">
              <a:buNone/>
            </a:pPr>
            <a:r>
              <a:rPr lang="en-US" sz="1800" dirty="0" smtClean="0"/>
              <a:t>	headers: </a:t>
            </a:r>
            <a:r>
              <a:rPr lang="en-US" sz="1800" dirty="0" err="1" smtClean="0"/>
              <a:t>Ember.computed</a:t>
            </a:r>
            <a:r>
              <a:rPr lang="en-US" sz="1800" dirty="0" smtClean="0"/>
              <a:t>(“</a:t>
            </a:r>
            <a:r>
              <a:rPr lang="en-US" sz="1800" dirty="0" err="1" smtClean="0"/>
              <a:t>session.authToken</a:t>
            </a:r>
            <a:r>
              <a:rPr lang="en-US" sz="1800" dirty="0" smtClean="0"/>
              <a:t>”, () =&gt;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return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“API_KEY”: </a:t>
            </a:r>
            <a:r>
              <a:rPr lang="en-US" sz="1800" dirty="0" err="1" smtClean="0"/>
              <a:t>this.get</a:t>
            </a:r>
            <a:r>
              <a:rPr lang="en-US" sz="1800" dirty="0" smtClean="0"/>
              <a:t>(“</a:t>
            </a:r>
            <a:r>
              <a:rPr lang="en-US" sz="1800" dirty="0" err="1" smtClean="0"/>
              <a:t>session.authToken</a:t>
            </a:r>
            <a:r>
              <a:rPr lang="en-US" sz="1800" dirty="0" smtClean="0"/>
              <a:t>”),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“</a:t>
            </a:r>
            <a:r>
              <a:rPr lang="en-US" sz="1800" dirty="0" err="1" smtClean="0"/>
              <a:t>someother_header</a:t>
            </a:r>
            <a:r>
              <a:rPr lang="en-US" sz="1800" dirty="0" smtClean="0"/>
              <a:t>”: “</a:t>
            </a:r>
            <a:r>
              <a:rPr lang="en-US" sz="1800" dirty="0" err="1" smtClean="0"/>
              <a:t>someValue</a:t>
            </a:r>
            <a:r>
              <a:rPr lang="en-US" sz="1800" dirty="0" smtClean="0"/>
              <a:t>”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};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r>
              <a:rPr lang="en-US" sz="1800" dirty="0"/>
              <a:t>)</a:t>
            </a:r>
            <a:r>
              <a:rPr lang="en-US" sz="1800" dirty="0"/>
              <a:t>;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8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Methods</a:t>
            </a:r>
            <a:endParaRPr lang="en-US" dirty="0"/>
          </a:p>
        </p:txBody>
      </p:sp>
      <p:pic>
        <p:nvPicPr>
          <p:cNvPr id="4" name="Content Placeholder 3" descr="Screen Shot 2015-12-05 at 6.23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" b="64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59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629</Words>
  <Application>Microsoft Macintosh PowerPoint</Application>
  <PresentationFormat>On-screen Show (4:3)</PresentationFormat>
  <Paragraphs>219</Paragraphs>
  <Slides>37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EMBER DATA: THE KEY TO GOOD RELATIONSHIPS IS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Adapters</vt:lpstr>
      <vt:lpstr>Application Adapter</vt:lpstr>
      <vt:lpstr>Adapter Methods</vt:lpstr>
      <vt:lpstr>Serializer</vt:lpstr>
      <vt:lpstr>Jsonapi.org</vt:lpstr>
      <vt:lpstr>Rest Serializer expected format</vt:lpstr>
      <vt:lpstr>My Json</vt:lpstr>
      <vt:lpstr>Application Serializer</vt:lpstr>
      <vt:lpstr>Models</vt:lpstr>
      <vt:lpstr>Transforms</vt:lpstr>
      <vt:lpstr>Book Model</vt:lpstr>
      <vt:lpstr>Model Serializer</vt:lpstr>
      <vt:lpstr>PowerPoint Presentation</vt:lpstr>
      <vt:lpstr>Author Model</vt:lpstr>
      <vt:lpstr>Author Serializer</vt:lpstr>
      <vt:lpstr>Book Model</vt:lpstr>
      <vt:lpstr>Book Serializer</vt:lpstr>
      <vt:lpstr>RestSerializer Options</vt:lpstr>
      <vt:lpstr>PowerPoint Presentation</vt:lpstr>
      <vt:lpstr>Promises - RSVP</vt:lpstr>
      <vt:lpstr>Finding Records </vt:lpstr>
      <vt:lpstr>Querying Records</vt:lpstr>
      <vt:lpstr>Creating Records</vt:lpstr>
      <vt:lpstr>PowerPoint Presentation</vt:lpstr>
      <vt:lpstr>Updating Records</vt:lpstr>
      <vt:lpstr>Deleting Records</vt:lpstr>
      <vt:lpstr>Persisting Records</vt:lpstr>
      <vt:lpstr>Adapter Methods</vt:lpstr>
      <vt:lpstr>Model Methods</vt:lpstr>
      <vt:lpstr>Model Computed Properties as Mixins</vt:lpstr>
      <vt:lpstr>Model / Object with Mixin</vt:lpstr>
    </vt:vector>
  </TitlesOfParts>
  <Company>Cardinal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Gantzler</dc:creator>
  <cp:lastModifiedBy>Brian Gantzler</cp:lastModifiedBy>
  <cp:revision>62</cp:revision>
  <dcterms:created xsi:type="dcterms:W3CDTF">2015-11-27T16:05:54Z</dcterms:created>
  <dcterms:modified xsi:type="dcterms:W3CDTF">2015-12-06T22:41:07Z</dcterms:modified>
</cp:coreProperties>
</file>