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95" autoAdjust="0"/>
  </p:normalViewPr>
  <p:slideViewPr>
    <p:cSldViewPr snapToGrid="0" snapToObjects="1">
      <p:cViewPr varScale="1">
        <p:scale>
          <a:sx n="112" d="100"/>
          <a:sy n="112" d="100"/>
        </p:scale>
        <p:origin x="-15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D1D9-A66D-844B-8F07-0D4A82D69F9B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7CF3-9A52-4048-BFE2-7565DF5A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2C76-6836-2B42-82D1-C36E6A19E775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7083"/>
            <a:ext cx="7772400" cy="1782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EMBER DATA: THE KEY TO GOOD RELATIONSHIPS IS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888"/>
            <a:ext cx="6400800" cy="732660"/>
          </a:xfrm>
        </p:spPr>
        <p:txBody>
          <a:bodyPr/>
          <a:lstStyle/>
          <a:p>
            <a:r>
              <a:rPr lang="en-US" dirty="0" smtClean="0"/>
              <a:t>(TO YOUR REST SERVER)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262" y="3809830"/>
            <a:ext cx="633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Brian Gantzler     </a:t>
            </a:r>
            <a:r>
              <a:rPr lang="en-US" dirty="0" err="1" smtClean="0"/>
              <a:t>brian.gantzler@cardinalhealth.com</a:t>
            </a:r>
            <a:endParaRPr lang="en-US" sz="2400" dirty="0" smtClean="0"/>
          </a:p>
          <a:p>
            <a:r>
              <a:rPr lang="en-US" dirty="0"/>
              <a:t>	</a:t>
            </a:r>
            <a:r>
              <a:rPr lang="en-US" dirty="0" smtClean="0"/>
              <a:t>Fuse by </a:t>
            </a:r>
            <a:r>
              <a:rPr lang="en-US" dirty="0" err="1" smtClean="0"/>
              <a:t>CardinalHealth</a:t>
            </a:r>
            <a:r>
              <a:rPr lang="en-US" dirty="0" smtClean="0"/>
              <a:t>   </a:t>
            </a:r>
          </a:p>
          <a:p>
            <a:r>
              <a:rPr lang="en-US" dirty="0"/>
              <a:t>	</a:t>
            </a:r>
            <a:r>
              <a:rPr lang="en-US" dirty="0" smtClean="0"/>
              <a:t>https://</a:t>
            </a:r>
            <a:r>
              <a:rPr lang="en-US" dirty="0" err="1" smtClean="0"/>
              <a:t>www.facebook.com</a:t>
            </a:r>
            <a:r>
              <a:rPr lang="en-US" dirty="0" smtClean="0"/>
              <a:t>/</a:t>
            </a:r>
            <a:r>
              <a:rPr lang="en-US" dirty="0" err="1" smtClean="0"/>
              <a:t>fusebycardinalhealth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1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434" y="173948"/>
            <a:ext cx="56131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(/models/</a:t>
            </a:r>
            <a:r>
              <a:rPr lang="en-US" dirty="0" err="1" smtClean="0"/>
              <a:t>author.js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import </a:t>
            </a:r>
            <a:r>
              <a:rPr lang="en-US" dirty="0"/>
              <a:t>DS </a:t>
            </a:r>
            <a:r>
              <a:rPr lang="en-US" b="1" dirty="0"/>
              <a:t>from </a:t>
            </a:r>
            <a:r>
              <a:rPr lang="en-US" dirty="0"/>
              <a:t>'ember-data';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baseModel</a:t>
            </a:r>
            <a:r>
              <a:rPr lang="en-US" dirty="0"/>
              <a:t> </a:t>
            </a:r>
            <a:r>
              <a:rPr lang="en-US" b="1" dirty="0"/>
              <a:t>from </a:t>
            </a:r>
            <a:r>
              <a:rPr lang="en-US" dirty="0"/>
              <a:t>'./base';</a:t>
            </a:r>
            <a:br>
              <a:rPr lang="en-US" dirty="0"/>
            </a:br>
            <a:r>
              <a:rPr lang="en-US" b="1" dirty="0" smtClean="0"/>
              <a:t>import</a:t>
            </a:r>
            <a:r>
              <a:rPr lang="en-US" dirty="0" smtClean="0"/>
              <a:t> prop from ‘../</a:t>
            </a:r>
            <a:r>
              <a:rPr lang="en-US" dirty="0" err="1" smtClean="0"/>
              <a:t>mixins</a:t>
            </a:r>
            <a:r>
              <a:rPr lang="en-US" dirty="0" smtClean="0"/>
              <a:t>/models/author’;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export default </a:t>
            </a:r>
            <a:r>
              <a:rPr lang="en-US" dirty="0" err="1"/>
              <a:t>baseModel.extend</a:t>
            </a:r>
            <a:r>
              <a:rPr lang="en-US" dirty="0" smtClean="0"/>
              <a:t>(prop,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</a:t>
            </a:r>
            <a:r>
              <a:rPr lang="en-US" dirty="0" err="1"/>
              <a:t>DS.attr</a:t>
            </a:r>
            <a:r>
              <a:rPr lang="en-US" dirty="0"/>
              <a:t>(),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</a:t>
            </a:r>
            <a:r>
              <a:rPr lang="en-US" dirty="0" err="1"/>
              <a:t>DS.attr</a:t>
            </a:r>
            <a:r>
              <a:rPr lang="en-US" dirty="0"/>
              <a:t>(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853" y="3625219"/>
            <a:ext cx="561312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(/objects/</a:t>
            </a:r>
            <a:r>
              <a:rPr lang="en-US" dirty="0" err="1" smtClean="0"/>
              <a:t>author.js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import </a:t>
            </a:r>
            <a:r>
              <a:rPr lang="en-US" dirty="0" err="1" smtClean="0"/>
              <a:t>baseObject</a:t>
            </a:r>
            <a:r>
              <a:rPr lang="en-US" dirty="0" smtClean="0"/>
              <a:t> </a:t>
            </a:r>
            <a:r>
              <a:rPr lang="en-US" b="1" dirty="0"/>
              <a:t>from </a:t>
            </a:r>
            <a:r>
              <a:rPr lang="en-US" dirty="0"/>
              <a:t>'./base';</a:t>
            </a:r>
            <a:br>
              <a:rPr lang="en-US" dirty="0"/>
            </a:br>
            <a:r>
              <a:rPr lang="en-US" b="1" dirty="0" smtClean="0"/>
              <a:t>import</a:t>
            </a:r>
            <a:r>
              <a:rPr lang="en-US" dirty="0" smtClean="0"/>
              <a:t> prop from ‘../</a:t>
            </a:r>
            <a:r>
              <a:rPr lang="en-US" dirty="0" err="1" smtClean="0"/>
              <a:t>mixins</a:t>
            </a:r>
            <a:r>
              <a:rPr lang="en-US" dirty="0" smtClean="0"/>
              <a:t>/models/author’;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export default </a:t>
            </a:r>
            <a:r>
              <a:rPr lang="en-US" dirty="0" err="1" smtClean="0"/>
              <a:t>baseObject.extend</a:t>
            </a:r>
            <a:r>
              <a:rPr lang="en-US" dirty="0" smtClean="0"/>
              <a:t>(prop,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</a:t>
            </a:r>
            <a:r>
              <a:rPr lang="en-US" dirty="0" smtClean="0"/>
              <a:t>null,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</a:t>
            </a:r>
            <a:r>
              <a:rPr lang="en-US" dirty="0" smtClean="0"/>
              <a:t>null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526"/>
            <a:ext cx="8229600" cy="62598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MODEL PROPERTIES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attributes – array of all the </a:t>
            </a:r>
            <a:r>
              <a:rPr lang="en-US" dirty="0" err="1" smtClean="0"/>
              <a:t>DS.attr</a:t>
            </a:r>
            <a:r>
              <a:rPr lang="en-US" dirty="0" smtClean="0"/>
              <a:t>() properties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dirtyType</a:t>
            </a:r>
            <a:r>
              <a:rPr lang="en-US" dirty="0" smtClean="0"/>
              <a:t> - created, updated, deleted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hasDirtyAttributes</a:t>
            </a:r>
            <a:r>
              <a:rPr lang="en-US" dirty="0" smtClean="0"/>
              <a:t> – at least one of the attributes has been changed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IsDeleted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isEmpty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isError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isLoaded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isLoading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isNew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isReloading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IsSaving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isValid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Relationships – array of all the </a:t>
            </a:r>
            <a:r>
              <a:rPr lang="en-US" dirty="0" err="1" smtClean="0"/>
              <a:t>belongsTo</a:t>
            </a:r>
            <a:r>
              <a:rPr lang="en-US" dirty="0" smtClean="0"/>
              <a:t>, </a:t>
            </a:r>
            <a:r>
              <a:rPr lang="en-US" dirty="0" err="1" smtClean="0"/>
              <a:t>hasMany</a:t>
            </a:r>
            <a:r>
              <a:rPr lang="en-US" dirty="0" smtClean="0"/>
              <a:t> properties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2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11-27 at 11.25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86"/>
            <a:ext cx="9144000" cy="6350013"/>
          </a:xfrm>
          <a:prstGeom prst="rect">
            <a:avLst/>
          </a:prstGeom>
        </p:spPr>
      </p:pic>
      <p:pic>
        <p:nvPicPr>
          <p:cNvPr id="8" name="Picture 7" descr="Screen Shot 2015-11-27 at 11.26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7 at 9.58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7 at 9.5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" y="0"/>
            <a:ext cx="911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1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1-27 at 11.31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237"/>
            <a:ext cx="9144000" cy="6521763"/>
          </a:xfrm>
          <a:prstGeom prst="rect">
            <a:avLst/>
          </a:prstGeom>
        </p:spPr>
      </p:pic>
      <p:pic>
        <p:nvPicPr>
          <p:cNvPr id="6" name="Picture 5" descr="Screen Shot 2015-11-27 at 11.31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51"/>
            <a:ext cx="9144000" cy="3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7 at 11.3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44"/>
            <a:ext cx="9144000" cy="6510456"/>
          </a:xfrm>
          <a:prstGeom prst="rect">
            <a:avLst/>
          </a:prstGeom>
        </p:spPr>
      </p:pic>
      <p:pic>
        <p:nvPicPr>
          <p:cNvPr id="5" name="Picture 4" descr="Screen Shot 2015-11-27 at 11.34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13" y="204124"/>
            <a:ext cx="8822237" cy="6463927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 smtClean="0"/>
              <a:t>Finding Records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http:</a:t>
            </a:r>
            <a:r>
              <a:rPr lang="en-US" dirty="0"/>
              <a:t>//</a:t>
            </a:r>
            <a:r>
              <a:rPr lang="en-US" dirty="0" err="1"/>
              <a:t>guides.emberjs.com</a:t>
            </a:r>
            <a:r>
              <a:rPr lang="en-US" dirty="0"/>
              <a:t>/v2.2.0/models/finding-records/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/**</a:t>
            </a:r>
            <a:br>
              <a:rPr lang="en-US" i="1" dirty="0"/>
            </a:br>
            <a:r>
              <a:rPr lang="en-US" i="1" dirty="0"/>
              <a:t>   * Single records</a:t>
            </a:r>
            <a:br>
              <a:rPr lang="en-US" i="1" dirty="0"/>
            </a:br>
            <a:r>
              <a:rPr lang="en-US" i="1" dirty="0"/>
              <a:t>   */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smtClean="0"/>
              <a:t>post = </a:t>
            </a:r>
            <a:r>
              <a:rPr lang="en-US" b="1" dirty="0" err="1"/>
              <a:t>this</a:t>
            </a:r>
            <a:r>
              <a:rPr lang="en-US" dirty="0" err="1" smtClean="0"/>
              <a:t>.store.findRecord</a:t>
            </a:r>
            <a:r>
              <a:rPr lang="en-US" dirty="0" smtClean="0"/>
              <a:t>(</a:t>
            </a:r>
            <a:r>
              <a:rPr lang="en-US" dirty="0"/>
              <a:t>'post', 1</a:t>
            </a:r>
            <a:r>
              <a:rPr lang="en-US" dirty="0" smtClean="0"/>
              <a:t>)</a:t>
            </a:r>
            <a:r>
              <a:rPr lang="en-US" dirty="0"/>
              <a:t>; // =&gt; GET /posts/1</a:t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smtClean="0"/>
              <a:t>post = </a:t>
            </a:r>
            <a:r>
              <a:rPr lang="en-US" b="1" dirty="0" err="1"/>
              <a:t>this</a:t>
            </a:r>
            <a:r>
              <a:rPr lang="en-US" dirty="0" err="1" smtClean="0"/>
              <a:t>.store.findRecord</a:t>
            </a:r>
            <a:r>
              <a:rPr lang="en-US" dirty="0" smtClean="0"/>
              <a:t>(</a:t>
            </a:r>
            <a:r>
              <a:rPr lang="en-US" dirty="0"/>
              <a:t>'post', 1, </a:t>
            </a:r>
            <a:r>
              <a:rPr lang="en-US" dirty="0" smtClean="0"/>
              <a:t>{ </a:t>
            </a:r>
            <a:r>
              <a:rPr lang="en-US" dirty="0"/>
              <a:t>reload</a:t>
            </a:r>
            <a:r>
              <a:rPr lang="en-US" dirty="0" smtClean="0"/>
              <a:t>: </a:t>
            </a:r>
            <a:r>
              <a:rPr lang="en-US" b="1" dirty="0"/>
              <a:t>true </a:t>
            </a:r>
            <a:r>
              <a:rPr lang="en-US" dirty="0" smtClean="0"/>
              <a:t>})</a:t>
            </a:r>
            <a:r>
              <a:rPr lang="en-US" dirty="0"/>
              <a:t>; // =&gt; GET /posts/1 force reload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smtClean="0"/>
              <a:t>post = </a:t>
            </a:r>
            <a:r>
              <a:rPr lang="en-US" b="1" dirty="0" err="1"/>
              <a:t>this</a:t>
            </a:r>
            <a:r>
              <a:rPr lang="en-US" dirty="0" err="1" smtClean="0"/>
              <a:t>.store.peekRecord</a:t>
            </a:r>
            <a:r>
              <a:rPr lang="en-US" dirty="0" smtClean="0"/>
              <a:t>(</a:t>
            </a:r>
            <a:r>
              <a:rPr lang="en-US" dirty="0"/>
              <a:t>'post', 1</a:t>
            </a:r>
            <a:r>
              <a:rPr lang="en-US" dirty="0" smtClean="0"/>
              <a:t>)</a:t>
            </a:r>
            <a:r>
              <a:rPr lang="en-US" dirty="0"/>
              <a:t>; // =&gt; no network request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/**</a:t>
            </a:r>
            <a:br>
              <a:rPr lang="en-US" i="1" dirty="0"/>
            </a:br>
            <a:r>
              <a:rPr lang="en-US" i="1" dirty="0"/>
              <a:t> * Multiple records</a:t>
            </a:r>
            <a:br>
              <a:rPr lang="en-US" i="1" dirty="0"/>
            </a:br>
            <a:r>
              <a:rPr lang="en-US" i="1" dirty="0"/>
              <a:t> */</a:t>
            </a:r>
            <a:br>
              <a:rPr lang="en-US" i="1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smtClean="0"/>
              <a:t>posts = </a:t>
            </a:r>
            <a:r>
              <a:rPr lang="en-US" b="1" dirty="0" err="1"/>
              <a:t>this</a:t>
            </a:r>
            <a:r>
              <a:rPr lang="en-US" dirty="0" err="1" smtClean="0"/>
              <a:t>.store.findAll</a:t>
            </a:r>
            <a:r>
              <a:rPr lang="en-US" dirty="0" smtClean="0"/>
              <a:t>(</a:t>
            </a:r>
            <a:r>
              <a:rPr lang="en-US" dirty="0"/>
              <a:t>'post'</a:t>
            </a:r>
            <a:r>
              <a:rPr lang="en-US" dirty="0" smtClean="0"/>
              <a:t>)</a:t>
            </a:r>
            <a:r>
              <a:rPr lang="en-US" dirty="0"/>
              <a:t>; // =&gt; GET /posts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smtClean="0"/>
              <a:t>posts = </a:t>
            </a:r>
            <a:r>
              <a:rPr lang="en-US" b="1" dirty="0" err="1"/>
              <a:t>this</a:t>
            </a:r>
            <a:r>
              <a:rPr lang="en-US" dirty="0" err="1" smtClean="0"/>
              <a:t>.store.peekAll</a:t>
            </a:r>
            <a:r>
              <a:rPr lang="en-US" dirty="0" smtClean="0"/>
              <a:t>(</a:t>
            </a:r>
            <a:r>
              <a:rPr lang="en-US" dirty="0"/>
              <a:t>'post'</a:t>
            </a:r>
            <a:r>
              <a:rPr lang="en-US" dirty="0" smtClean="0"/>
              <a:t>)</a:t>
            </a:r>
            <a:r>
              <a:rPr lang="en-US" dirty="0"/>
              <a:t>; // =&gt; no network request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/**</a:t>
            </a:r>
            <a:br>
              <a:rPr lang="en-US" i="1" dirty="0"/>
            </a:br>
            <a:r>
              <a:rPr lang="en-US" i="1" dirty="0"/>
              <a:t> * Querying for records</a:t>
            </a:r>
            <a:br>
              <a:rPr lang="en-US" i="1" dirty="0"/>
            </a:br>
            <a:r>
              <a:rPr lang="en-US" i="1" dirty="0"/>
              <a:t> */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/>
              <a:t>// GET to /</a:t>
            </a:r>
            <a:r>
              <a:rPr lang="en-US" dirty="0" err="1"/>
              <a:t>persons?filter</a:t>
            </a:r>
            <a:r>
              <a:rPr lang="en-US" dirty="0"/>
              <a:t>[name]=Peter</a:t>
            </a:r>
            <a:br>
              <a:rPr lang="en-US" dirty="0"/>
            </a:br>
            <a:r>
              <a:rPr lang="en-US" b="1" dirty="0" err="1"/>
              <a:t>this</a:t>
            </a:r>
            <a:r>
              <a:rPr lang="en-US" dirty="0" err="1" smtClean="0"/>
              <a:t>.store.query</a:t>
            </a:r>
            <a:r>
              <a:rPr lang="en-US" dirty="0" smtClean="0"/>
              <a:t>(</a:t>
            </a:r>
            <a:r>
              <a:rPr lang="en-US" dirty="0"/>
              <a:t>'person', </a:t>
            </a:r>
            <a:r>
              <a:rPr lang="en-US" dirty="0" smtClean="0"/>
              <a:t>{ </a:t>
            </a:r>
            <a:r>
              <a:rPr lang="en-US" dirty="0"/>
              <a:t>filter</a:t>
            </a:r>
            <a:r>
              <a:rPr lang="en-US" dirty="0" smtClean="0"/>
              <a:t>: { </a:t>
            </a:r>
            <a:r>
              <a:rPr lang="en-US" dirty="0"/>
              <a:t>name</a:t>
            </a:r>
            <a:r>
              <a:rPr lang="en-US" dirty="0" smtClean="0"/>
              <a:t>: </a:t>
            </a:r>
            <a:r>
              <a:rPr lang="en-US" dirty="0"/>
              <a:t>'Peter' </a:t>
            </a:r>
            <a:r>
              <a:rPr lang="en-US" dirty="0" smtClean="0"/>
              <a:t>} }).</a:t>
            </a:r>
            <a:r>
              <a:rPr lang="en-US" dirty="0"/>
              <a:t>then</a:t>
            </a:r>
            <a:r>
              <a:rPr lang="en-US" dirty="0" smtClean="0"/>
              <a:t>(</a:t>
            </a:r>
            <a:r>
              <a:rPr lang="en-US" b="1" dirty="0"/>
              <a:t>function</a:t>
            </a:r>
            <a:r>
              <a:rPr lang="en-US" dirty="0" smtClean="0"/>
              <a:t>(peters)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// Do something with `peters`</a:t>
            </a:r>
            <a:br>
              <a:rPr lang="en-US" dirty="0"/>
            </a:br>
            <a:r>
              <a:rPr lang="en-US" dirty="0" smtClean="0"/>
              <a:t>})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/**</a:t>
            </a:r>
            <a:br>
              <a:rPr lang="en-US" i="1" dirty="0"/>
            </a:br>
            <a:r>
              <a:rPr lang="en-US" i="1" dirty="0"/>
              <a:t> * Querying for a single record</a:t>
            </a:r>
            <a:br>
              <a:rPr lang="en-US" i="1" dirty="0"/>
            </a:br>
            <a:r>
              <a:rPr lang="en-US" i="1" dirty="0"/>
              <a:t> */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/>
              <a:t>// GET to /</a:t>
            </a:r>
            <a:r>
              <a:rPr lang="en-US" dirty="0" err="1"/>
              <a:t>persons?filter</a:t>
            </a:r>
            <a:r>
              <a:rPr lang="en-US" dirty="0"/>
              <a:t>[email]=</a:t>
            </a:r>
            <a:r>
              <a:rPr lang="en-US" dirty="0" err="1"/>
              <a:t>tomster@example.com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this</a:t>
            </a:r>
            <a:r>
              <a:rPr lang="en-US" dirty="0" err="1" smtClean="0"/>
              <a:t>.store.queryRecord</a:t>
            </a:r>
            <a:r>
              <a:rPr lang="en-US" dirty="0" smtClean="0"/>
              <a:t>(</a:t>
            </a:r>
            <a:r>
              <a:rPr lang="en-US" dirty="0"/>
              <a:t>'person', </a:t>
            </a:r>
            <a:r>
              <a:rPr lang="en-US" dirty="0" smtClean="0"/>
              <a:t>{ </a:t>
            </a:r>
            <a:r>
              <a:rPr lang="en-US" dirty="0"/>
              <a:t>filter</a:t>
            </a:r>
            <a:r>
              <a:rPr lang="en-US" dirty="0" smtClean="0"/>
              <a:t>: { </a:t>
            </a:r>
            <a:r>
              <a:rPr lang="en-US" dirty="0"/>
              <a:t>email</a:t>
            </a:r>
            <a:r>
              <a:rPr lang="en-US" dirty="0" smtClean="0"/>
              <a:t>: </a:t>
            </a:r>
            <a:r>
              <a:rPr lang="en-US" dirty="0"/>
              <a:t>'</a:t>
            </a:r>
            <a:r>
              <a:rPr lang="en-US" dirty="0" err="1"/>
              <a:t>tomster@example.com</a:t>
            </a:r>
            <a:r>
              <a:rPr lang="en-US" dirty="0"/>
              <a:t>' </a:t>
            </a:r>
            <a:r>
              <a:rPr lang="en-US" dirty="0" smtClean="0"/>
              <a:t>} }).</a:t>
            </a:r>
            <a:r>
              <a:rPr lang="en-US" dirty="0"/>
              <a:t>then</a:t>
            </a:r>
            <a:r>
              <a:rPr lang="en-US" dirty="0" smtClean="0"/>
              <a:t>(</a:t>
            </a:r>
            <a:r>
              <a:rPr lang="en-US" b="1" dirty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tomster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// do something with `</a:t>
            </a:r>
            <a:r>
              <a:rPr lang="en-US" dirty="0" err="1"/>
              <a:t>tomster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32" y="136083"/>
            <a:ext cx="8822238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Adapter Methods</a:t>
            </a:r>
          </a:p>
          <a:p>
            <a:endParaRPr lang="en-US" sz="1400" i="1" dirty="0"/>
          </a:p>
          <a:p>
            <a:r>
              <a:rPr lang="en-US" sz="1400" i="1" dirty="0" smtClean="0"/>
              <a:t>/</a:t>
            </a:r>
            <a:r>
              <a:rPr lang="en-US" sz="1400" i="1" dirty="0"/>
              <a:t>**</a:t>
            </a:r>
            <a:br>
              <a:rPr lang="en-US" sz="1400" i="1" dirty="0"/>
            </a:br>
            <a:r>
              <a:rPr lang="en-US" sz="1400" i="1" dirty="0"/>
              <a:t> * reload</a:t>
            </a:r>
            <a:br>
              <a:rPr lang="en-US" sz="1400" i="1" dirty="0"/>
            </a:br>
            <a:r>
              <a:rPr lang="en-US" sz="1400" i="1" dirty="0"/>
              <a:t> */</a:t>
            </a:r>
            <a:br>
              <a:rPr lang="en-US" sz="1400" i="1" dirty="0"/>
            </a:br>
            <a:r>
              <a:rPr lang="en-US" sz="1400" i="1" dirty="0" smtClean="0"/>
              <a:t>  </a:t>
            </a:r>
            <a:r>
              <a:rPr lang="en-US" sz="1400" dirty="0" err="1"/>
              <a:t>shouldReloadAll</a:t>
            </a:r>
            <a:r>
              <a:rPr lang="en-US" sz="1400" dirty="0"/>
              <a:t>: </a:t>
            </a:r>
            <a:r>
              <a:rPr lang="en-US" sz="1400" b="1" dirty="0"/>
              <a:t>function</a:t>
            </a:r>
            <a:r>
              <a:rPr lang="en-US" sz="1400" dirty="0"/>
              <a:t>(store, </a:t>
            </a:r>
            <a:r>
              <a:rPr lang="en-US" sz="1400" dirty="0" err="1"/>
              <a:t>snapshotRecordArray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return </a:t>
            </a:r>
            <a:r>
              <a:rPr lang="en-US" sz="1400" dirty="0"/>
              <a:t>!</a:t>
            </a:r>
            <a:r>
              <a:rPr lang="en-US" sz="1400" dirty="0" err="1"/>
              <a:t>snapshotRecordArray.length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},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shouldReloadRecord</a:t>
            </a:r>
            <a:r>
              <a:rPr lang="en-US" sz="1400" dirty="0"/>
              <a:t>: </a:t>
            </a:r>
            <a:r>
              <a:rPr lang="en-US" sz="1400" b="1" dirty="0"/>
              <a:t>function</a:t>
            </a:r>
            <a:r>
              <a:rPr lang="en-US" sz="1400" dirty="0"/>
              <a:t>(store, snapshot)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return false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},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 smtClean="0"/>
              <a:t>/</a:t>
            </a:r>
            <a:r>
              <a:rPr lang="en-US" sz="1400" i="1" dirty="0"/>
              <a:t>**</a:t>
            </a:r>
            <a:br>
              <a:rPr lang="en-US" sz="1400" i="1" dirty="0"/>
            </a:br>
            <a:r>
              <a:rPr lang="en-US" sz="1400" i="1" dirty="0"/>
              <a:t> * Background</a:t>
            </a:r>
            <a:br>
              <a:rPr lang="en-US" sz="1400" i="1" dirty="0"/>
            </a:br>
            <a:r>
              <a:rPr lang="en-US" sz="1400" i="1" dirty="0"/>
              <a:t> */</a:t>
            </a:r>
            <a:br>
              <a:rPr lang="en-US" sz="1400" i="1" dirty="0"/>
            </a:br>
            <a:r>
              <a:rPr lang="en-US" sz="1400" i="1" dirty="0"/>
              <a:t>  </a:t>
            </a:r>
            <a:r>
              <a:rPr lang="en-US" sz="1400" dirty="0" err="1"/>
              <a:t>shouldBackgroundReloadAll</a:t>
            </a:r>
            <a:r>
              <a:rPr lang="en-US" sz="1400" dirty="0"/>
              <a:t>: </a:t>
            </a:r>
            <a:r>
              <a:rPr lang="en-US" sz="1400" b="1" dirty="0"/>
              <a:t>function</a:t>
            </a:r>
            <a:r>
              <a:rPr lang="en-US" sz="1400" dirty="0"/>
              <a:t>(store, </a:t>
            </a:r>
            <a:r>
              <a:rPr lang="en-US" sz="1400" dirty="0" err="1"/>
              <a:t>snapshotRecordArray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return true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shouldBackgroundReloadRecord</a:t>
            </a:r>
            <a:r>
              <a:rPr lang="en-US" sz="1400" dirty="0"/>
              <a:t>: </a:t>
            </a:r>
            <a:r>
              <a:rPr lang="en-US" sz="1400" b="1" dirty="0"/>
              <a:t>function</a:t>
            </a:r>
            <a:r>
              <a:rPr lang="en-US" sz="1400" dirty="0"/>
              <a:t>(store, snapshot)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return true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},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22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2863" y="1417527"/>
            <a:ext cx="7293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(/</a:t>
            </a:r>
            <a:r>
              <a:rPr lang="en-US" dirty="0" err="1" smtClean="0"/>
              <a:t>mixins</a:t>
            </a:r>
            <a:r>
              <a:rPr lang="en-US" dirty="0" smtClean="0"/>
              <a:t>/model/</a:t>
            </a:r>
            <a:r>
              <a:rPr lang="en-US" dirty="0" err="1" smtClean="0"/>
              <a:t>author.js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import </a:t>
            </a:r>
            <a:r>
              <a:rPr lang="en-US" dirty="0" smtClean="0"/>
              <a:t>Ember </a:t>
            </a:r>
            <a:r>
              <a:rPr lang="en-US" b="1" dirty="0"/>
              <a:t>from </a:t>
            </a:r>
            <a:r>
              <a:rPr lang="en-US" dirty="0"/>
              <a:t>'ember';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export default </a:t>
            </a:r>
            <a:r>
              <a:rPr lang="en-US" dirty="0" err="1" smtClean="0"/>
              <a:t>Ember.Mixin.</a:t>
            </a:r>
            <a:r>
              <a:rPr lang="en-US" dirty="0" err="1"/>
              <a:t>create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fullName</a:t>
            </a:r>
            <a:r>
              <a:rPr lang="en-US" dirty="0" smtClean="0"/>
              <a:t>: </a:t>
            </a:r>
            <a:r>
              <a:rPr lang="en-US" dirty="0" err="1" smtClean="0"/>
              <a:t>Ember.computed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en-US" dirty="0" err="1"/>
              <a:t>lastName</a:t>
            </a:r>
            <a:r>
              <a:rPr lang="en-US" dirty="0"/>
              <a:t>",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get</a:t>
            </a:r>
            <a:r>
              <a:rPr lang="en-US" dirty="0" smtClean="0"/>
              <a:t>: </a:t>
            </a:r>
            <a:r>
              <a:rPr lang="en-US" b="1" dirty="0"/>
              <a:t>function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/>
              <a:t>return </a:t>
            </a:r>
            <a:r>
              <a:rPr lang="en-US" b="1" dirty="0" err="1"/>
              <a:t>this</a:t>
            </a:r>
            <a:r>
              <a:rPr lang="en-US" dirty="0" err="1" smtClean="0"/>
              <a:t>.</a:t>
            </a:r>
            <a:r>
              <a:rPr lang="en-US" dirty="0" err="1"/>
              <a:t>get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</a:t>
            </a:r>
            <a:r>
              <a:rPr lang="en-US" dirty="0" smtClean="0"/>
              <a:t>) + </a:t>
            </a:r>
            <a:r>
              <a:rPr lang="en-US" dirty="0"/>
              <a:t>", " </a:t>
            </a:r>
            <a:r>
              <a:rPr lang="en-US" dirty="0" smtClean="0"/>
              <a:t>+ </a:t>
            </a:r>
            <a:r>
              <a:rPr lang="en-US" b="1" dirty="0" err="1"/>
              <a:t>this</a:t>
            </a:r>
            <a:r>
              <a:rPr lang="en-US" dirty="0" err="1" smtClean="0"/>
              <a:t>.</a:t>
            </a:r>
            <a:r>
              <a:rPr lang="en-US" dirty="0" err="1"/>
              <a:t>get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})</a:t>
            </a:r>
            <a:br>
              <a:rPr lang="en-US" dirty="0" smtClean="0"/>
            </a:br>
            <a:r>
              <a:rPr lang="en-US" dirty="0" smtClean="0"/>
              <a:t>})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1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88</Words>
  <Application>Microsoft Macintosh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EMBER DATA: THE KEY TO GOOD RELATIONSHIPS IS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Cardinal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Gantzler</dc:creator>
  <cp:lastModifiedBy>Brian Gantzler</cp:lastModifiedBy>
  <cp:revision>16</cp:revision>
  <dcterms:created xsi:type="dcterms:W3CDTF">2015-11-27T16:05:54Z</dcterms:created>
  <dcterms:modified xsi:type="dcterms:W3CDTF">2015-11-28T03:36:19Z</dcterms:modified>
</cp:coreProperties>
</file>