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7315200" cy="914400" type="banner"/>
  <p:notesSz cx="6858000" cy="9144000"/>
  <p:defaultTextStyle>
    <a:defPPr>
      <a:defRPr lang="en-US"/>
    </a:defPPr>
    <a:lvl1pPr marL="0" algn="l" defTabSz="47018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235092" algn="l" defTabSz="47018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470184" algn="l" defTabSz="47018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705277" algn="l" defTabSz="47018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940369" algn="l" defTabSz="47018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175461" algn="l" defTabSz="47018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1410553" algn="l" defTabSz="47018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1645646" algn="l" defTabSz="47018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1880738" algn="l" defTabSz="47018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EB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114" y="1284"/>
      </p:cViewPr>
      <p:guideLst>
        <p:guide orient="horz" pos="288"/>
        <p:guide pos="23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" y="284062"/>
            <a:ext cx="6217920" cy="19600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7280" y="518160"/>
            <a:ext cx="5120640" cy="2336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350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701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052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9403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1754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4105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645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8807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200CC-FD56-48B0-996C-08B77E4D81CB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BAFCC-A644-4B7E-8556-AC32EA47B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236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200CC-FD56-48B0-996C-08B77E4D81CB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BAFCC-A644-4B7E-8556-AC32EA47B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953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243076" y="4868"/>
            <a:ext cx="1316991" cy="10414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2105" y="4868"/>
            <a:ext cx="3829051" cy="10414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200CC-FD56-48B0-996C-08B77E4D81CB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BAFCC-A644-4B7E-8556-AC32EA47B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292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200CC-FD56-48B0-996C-08B77E4D81CB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BAFCC-A644-4B7E-8556-AC32EA47B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223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1" y="587587"/>
            <a:ext cx="6217920" cy="181610"/>
          </a:xfrm>
        </p:spPr>
        <p:txBody>
          <a:bodyPr anchor="t"/>
          <a:lstStyle>
            <a:lvl1pPr algn="l">
              <a:defRPr sz="21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1" y="387565"/>
            <a:ext cx="6217920" cy="200025"/>
          </a:xfrm>
        </p:spPr>
        <p:txBody>
          <a:bodyPr anchor="b"/>
          <a:lstStyle>
            <a:lvl1pPr marL="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1pPr>
            <a:lvl2pPr marL="235092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2pPr>
            <a:lvl3pPr marL="47018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3pPr>
            <a:lvl4pPr marL="705277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4pPr>
            <a:lvl5pPr marL="940369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5pPr>
            <a:lvl6pPr marL="1175461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6pPr>
            <a:lvl7pPr marL="1410553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7pPr>
            <a:lvl8pPr marL="1645646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8pPr>
            <a:lvl9pPr marL="1880738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200CC-FD56-48B0-996C-08B77E4D81CB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BAFCC-A644-4B7E-8556-AC32EA47B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346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2101" y="28368"/>
            <a:ext cx="2573020" cy="80645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87041" y="28368"/>
            <a:ext cx="2573020" cy="80645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200CC-FD56-48B0-996C-08B77E4D81CB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BAFCC-A644-4B7E-8556-AC32EA47B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007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36618"/>
            <a:ext cx="6583680" cy="152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4" y="204682"/>
            <a:ext cx="3232151" cy="85302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35092" indent="0">
              <a:buNone/>
              <a:defRPr sz="1000" b="1"/>
            </a:lvl2pPr>
            <a:lvl3pPr marL="470184" indent="0">
              <a:buNone/>
              <a:defRPr sz="900" b="1"/>
            </a:lvl3pPr>
            <a:lvl4pPr marL="705277" indent="0">
              <a:buNone/>
              <a:defRPr sz="800" b="1"/>
            </a:lvl4pPr>
            <a:lvl5pPr marL="940369" indent="0">
              <a:buNone/>
              <a:defRPr sz="800" b="1"/>
            </a:lvl5pPr>
            <a:lvl6pPr marL="1175461" indent="0">
              <a:buNone/>
              <a:defRPr sz="800" b="1"/>
            </a:lvl6pPr>
            <a:lvl7pPr marL="1410553" indent="0">
              <a:buNone/>
              <a:defRPr sz="800" b="1"/>
            </a:lvl7pPr>
            <a:lvl8pPr marL="1645646" indent="0">
              <a:buNone/>
              <a:defRPr sz="800" b="1"/>
            </a:lvl8pPr>
            <a:lvl9pPr marL="1880738" indent="0">
              <a:buNone/>
              <a:defRPr sz="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764" y="289984"/>
            <a:ext cx="3232151" cy="526838"/>
          </a:xfrm>
        </p:spPr>
        <p:txBody>
          <a:bodyPr/>
          <a:lstStyle>
            <a:lvl1pPr>
              <a:defRPr sz="1200"/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021" y="204682"/>
            <a:ext cx="3233420" cy="85302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35092" indent="0">
              <a:buNone/>
              <a:defRPr sz="1000" b="1"/>
            </a:lvl2pPr>
            <a:lvl3pPr marL="470184" indent="0">
              <a:buNone/>
              <a:defRPr sz="900" b="1"/>
            </a:lvl3pPr>
            <a:lvl4pPr marL="705277" indent="0">
              <a:buNone/>
              <a:defRPr sz="800" b="1"/>
            </a:lvl4pPr>
            <a:lvl5pPr marL="940369" indent="0">
              <a:buNone/>
              <a:defRPr sz="800" b="1"/>
            </a:lvl5pPr>
            <a:lvl6pPr marL="1175461" indent="0">
              <a:buNone/>
              <a:defRPr sz="800" b="1"/>
            </a:lvl6pPr>
            <a:lvl7pPr marL="1410553" indent="0">
              <a:buNone/>
              <a:defRPr sz="800" b="1"/>
            </a:lvl7pPr>
            <a:lvl8pPr marL="1645646" indent="0">
              <a:buNone/>
              <a:defRPr sz="800" b="1"/>
            </a:lvl8pPr>
            <a:lvl9pPr marL="1880738" indent="0">
              <a:buNone/>
              <a:defRPr sz="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021" y="289984"/>
            <a:ext cx="3233420" cy="526838"/>
          </a:xfrm>
        </p:spPr>
        <p:txBody>
          <a:bodyPr/>
          <a:lstStyle>
            <a:lvl1pPr>
              <a:defRPr sz="1200"/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200CC-FD56-48B0-996C-08B77E4D81CB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BAFCC-A644-4B7E-8556-AC32EA47B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971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200CC-FD56-48B0-996C-08B77E4D81CB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BAFCC-A644-4B7E-8556-AC32EA47B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448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200CC-FD56-48B0-996C-08B77E4D81CB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BAFCC-A644-4B7E-8556-AC32EA47B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242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5" y="36407"/>
            <a:ext cx="2406651" cy="154940"/>
          </a:xfrm>
        </p:spPr>
        <p:txBody>
          <a:bodyPr anchor="b"/>
          <a:lstStyle>
            <a:lvl1pPr algn="l">
              <a:defRPr sz="1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040" y="36412"/>
            <a:ext cx="4089400" cy="780415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765" y="191348"/>
            <a:ext cx="2406651" cy="625475"/>
          </a:xfrm>
        </p:spPr>
        <p:txBody>
          <a:bodyPr/>
          <a:lstStyle>
            <a:lvl1pPr marL="0" indent="0">
              <a:buNone/>
              <a:defRPr sz="700"/>
            </a:lvl1pPr>
            <a:lvl2pPr marL="235092" indent="0">
              <a:buNone/>
              <a:defRPr sz="600"/>
            </a:lvl2pPr>
            <a:lvl3pPr marL="470184" indent="0">
              <a:buNone/>
              <a:defRPr sz="500"/>
            </a:lvl3pPr>
            <a:lvl4pPr marL="705277" indent="0">
              <a:buNone/>
              <a:defRPr sz="500"/>
            </a:lvl4pPr>
            <a:lvl5pPr marL="940369" indent="0">
              <a:buNone/>
              <a:defRPr sz="500"/>
            </a:lvl5pPr>
            <a:lvl6pPr marL="1175461" indent="0">
              <a:buNone/>
              <a:defRPr sz="500"/>
            </a:lvl6pPr>
            <a:lvl7pPr marL="1410553" indent="0">
              <a:buNone/>
              <a:defRPr sz="500"/>
            </a:lvl7pPr>
            <a:lvl8pPr marL="1645646" indent="0">
              <a:buNone/>
              <a:defRPr sz="500"/>
            </a:lvl8pPr>
            <a:lvl9pPr marL="188073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200CC-FD56-48B0-996C-08B77E4D81CB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BAFCC-A644-4B7E-8556-AC32EA47B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042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831" y="640085"/>
            <a:ext cx="4389120" cy="75565"/>
          </a:xfrm>
        </p:spPr>
        <p:txBody>
          <a:bodyPr anchor="b"/>
          <a:lstStyle>
            <a:lvl1pPr algn="l">
              <a:defRPr sz="1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831" y="81703"/>
            <a:ext cx="4389120" cy="548640"/>
          </a:xfrm>
        </p:spPr>
        <p:txBody>
          <a:bodyPr/>
          <a:lstStyle>
            <a:lvl1pPr marL="0" indent="0">
              <a:buNone/>
              <a:defRPr sz="1600"/>
            </a:lvl1pPr>
            <a:lvl2pPr marL="235092" indent="0">
              <a:buNone/>
              <a:defRPr sz="1400"/>
            </a:lvl2pPr>
            <a:lvl3pPr marL="470184" indent="0">
              <a:buNone/>
              <a:defRPr sz="1200"/>
            </a:lvl3pPr>
            <a:lvl4pPr marL="705277" indent="0">
              <a:buNone/>
              <a:defRPr sz="1000"/>
            </a:lvl4pPr>
            <a:lvl5pPr marL="940369" indent="0">
              <a:buNone/>
              <a:defRPr sz="1000"/>
            </a:lvl5pPr>
            <a:lvl6pPr marL="1175461" indent="0">
              <a:buNone/>
              <a:defRPr sz="1000"/>
            </a:lvl6pPr>
            <a:lvl7pPr marL="1410553" indent="0">
              <a:buNone/>
              <a:defRPr sz="1000"/>
            </a:lvl7pPr>
            <a:lvl8pPr marL="1645646" indent="0">
              <a:buNone/>
              <a:defRPr sz="1000"/>
            </a:lvl8pPr>
            <a:lvl9pPr marL="1880738" indent="0">
              <a:buNone/>
              <a:defRPr sz="1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831" y="715650"/>
            <a:ext cx="4389120" cy="107315"/>
          </a:xfrm>
        </p:spPr>
        <p:txBody>
          <a:bodyPr/>
          <a:lstStyle>
            <a:lvl1pPr marL="0" indent="0">
              <a:buNone/>
              <a:defRPr sz="700"/>
            </a:lvl1pPr>
            <a:lvl2pPr marL="235092" indent="0">
              <a:buNone/>
              <a:defRPr sz="600"/>
            </a:lvl2pPr>
            <a:lvl3pPr marL="470184" indent="0">
              <a:buNone/>
              <a:defRPr sz="500"/>
            </a:lvl3pPr>
            <a:lvl4pPr marL="705277" indent="0">
              <a:buNone/>
              <a:defRPr sz="500"/>
            </a:lvl4pPr>
            <a:lvl5pPr marL="940369" indent="0">
              <a:buNone/>
              <a:defRPr sz="500"/>
            </a:lvl5pPr>
            <a:lvl6pPr marL="1175461" indent="0">
              <a:buNone/>
              <a:defRPr sz="500"/>
            </a:lvl6pPr>
            <a:lvl7pPr marL="1410553" indent="0">
              <a:buNone/>
              <a:defRPr sz="500"/>
            </a:lvl7pPr>
            <a:lvl8pPr marL="1645646" indent="0">
              <a:buNone/>
              <a:defRPr sz="500"/>
            </a:lvl8pPr>
            <a:lvl9pPr marL="188073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200CC-FD56-48B0-996C-08B77E4D81CB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BAFCC-A644-4B7E-8556-AC32EA47B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1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5760" y="36618"/>
            <a:ext cx="6583680" cy="152400"/>
          </a:xfrm>
          <a:prstGeom prst="rect">
            <a:avLst/>
          </a:prstGeom>
        </p:spPr>
        <p:txBody>
          <a:bodyPr vert="horz" lIns="47018" tIns="23509" rIns="47018" bIns="23509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213360"/>
            <a:ext cx="6583680" cy="603462"/>
          </a:xfrm>
          <a:prstGeom prst="rect">
            <a:avLst/>
          </a:prstGeom>
        </p:spPr>
        <p:txBody>
          <a:bodyPr vert="horz" lIns="47018" tIns="23509" rIns="47018" bIns="2350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5760" y="847519"/>
            <a:ext cx="1706880" cy="48683"/>
          </a:xfrm>
          <a:prstGeom prst="rect">
            <a:avLst/>
          </a:prstGeom>
        </p:spPr>
        <p:txBody>
          <a:bodyPr vert="horz" lIns="47018" tIns="23509" rIns="47018" bIns="23509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E200CC-FD56-48B0-996C-08B77E4D81CB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99360" y="847519"/>
            <a:ext cx="2316480" cy="48683"/>
          </a:xfrm>
          <a:prstGeom prst="rect">
            <a:avLst/>
          </a:prstGeom>
        </p:spPr>
        <p:txBody>
          <a:bodyPr vert="horz" lIns="47018" tIns="23509" rIns="47018" bIns="23509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242560" y="847519"/>
            <a:ext cx="1706880" cy="48683"/>
          </a:xfrm>
          <a:prstGeom prst="rect">
            <a:avLst/>
          </a:prstGeom>
        </p:spPr>
        <p:txBody>
          <a:bodyPr vert="horz" lIns="47018" tIns="23509" rIns="47018" bIns="23509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9BAFCC-A644-4B7E-8556-AC32EA47B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404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70184" rtl="0" eaLnBrk="1" latinLnBrk="0" hangingPunct="1">
        <a:spcBef>
          <a:spcPct val="0"/>
        </a:spcBef>
        <a:buNone/>
        <a:defRPr sz="2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6319" indent="-176319" algn="l" defTabSz="470184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82025" indent="-146933" algn="l" defTabSz="470184" rtl="0" eaLnBrk="1" latinLnBrk="0" hangingPunct="1">
        <a:spcBef>
          <a:spcPct val="20000"/>
        </a:spcBef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87731" indent="-117546" algn="l" defTabSz="470184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822823" indent="-117546" algn="l" defTabSz="470184" rtl="0" eaLnBrk="1" latinLnBrk="0" hangingPunct="1">
        <a:spcBef>
          <a:spcPct val="2000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1057915" indent="-117546" algn="l" defTabSz="470184" rtl="0" eaLnBrk="1" latinLnBrk="0" hangingPunct="1">
        <a:spcBef>
          <a:spcPct val="20000"/>
        </a:spcBef>
        <a:buFont typeface="Arial" panose="020B0604020202020204" pitchFamily="34" charset="0"/>
        <a:buChar char="»"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293007" indent="-117546" algn="l" defTabSz="470184" rtl="0" eaLnBrk="1" latinLnBrk="0" hangingPunct="1">
        <a:spcBef>
          <a:spcPct val="20000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528100" indent="-117546" algn="l" defTabSz="470184" rtl="0" eaLnBrk="1" latinLnBrk="0" hangingPunct="1">
        <a:spcBef>
          <a:spcPct val="20000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763192" indent="-117546" algn="l" defTabSz="470184" rtl="0" eaLnBrk="1" latinLnBrk="0" hangingPunct="1">
        <a:spcBef>
          <a:spcPct val="20000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1998284" indent="-117546" algn="l" defTabSz="470184" rtl="0" eaLnBrk="1" latinLnBrk="0" hangingPunct="1">
        <a:spcBef>
          <a:spcPct val="20000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7018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35092" algn="l" defTabSz="47018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70184" algn="l" defTabSz="47018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705277" algn="l" defTabSz="47018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40369" algn="l" defTabSz="47018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75461" algn="l" defTabSz="47018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410553" algn="l" defTabSz="47018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646" algn="l" defTabSz="47018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80738" algn="l" defTabSz="47018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3D4A8"/>
            </a:gs>
            <a:gs pos="25000">
              <a:srgbClr val="21D6E0"/>
            </a:gs>
            <a:gs pos="75000">
              <a:srgbClr val="0087E6"/>
            </a:gs>
            <a:gs pos="100000">
              <a:srgbClr val="005CBF"/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81000" y="76202"/>
            <a:ext cx="5867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Pharma Data Dictionary</a:t>
            </a:r>
            <a:endParaRPr lang="en-US" sz="4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76202"/>
            <a:ext cx="777236" cy="777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618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3</Words>
  <Application>Microsoft Office PowerPoint</Application>
  <PresentationFormat>Banner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>Cardinal Health (EIT Installation)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Ghosh, Subhajit</dc:creator>
  <cp:lastModifiedBy>Ghosh, Subhajit</cp:lastModifiedBy>
  <cp:revision>4</cp:revision>
  <dcterms:created xsi:type="dcterms:W3CDTF">2014-02-19T16:25:10Z</dcterms:created>
  <dcterms:modified xsi:type="dcterms:W3CDTF">2018-05-09T16:11:00Z</dcterms:modified>
</cp:coreProperties>
</file>