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76" r:id="rId3"/>
    <p:sldId id="289" r:id="rId4"/>
    <p:sldId id="284" r:id="rId5"/>
    <p:sldId id="275" r:id="rId6"/>
    <p:sldId id="282" r:id="rId7"/>
    <p:sldId id="285" r:id="rId8"/>
    <p:sldId id="283" r:id="rId9"/>
    <p:sldId id="281"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29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F71D6-23E8-4E78-BDD0-14BC4147DC88}" v="21" dt="2024-12-18T23:26:26.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p:scale>
          <a:sx n="97" d="100"/>
          <a:sy n="97" d="100"/>
        </p:scale>
        <p:origin x="2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Herrera" userId="bfa9b98e-f965-4a7b-897c-680a08ce951a" providerId="ADAL" clId="{D6EF71D6-23E8-4E78-BDD0-14BC4147DC88}"/>
    <pc:docChg chg="undo redo custSel addSld delSld modSld sldOrd">
      <pc:chgData name="Cesar Herrera" userId="bfa9b98e-f965-4a7b-897c-680a08ce951a" providerId="ADAL" clId="{D6EF71D6-23E8-4E78-BDD0-14BC4147DC88}" dt="2024-12-19T00:00:23.191" v="1204" actId="20577"/>
      <pc:docMkLst>
        <pc:docMk/>
      </pc:docMkLst>
      <pc:sldChg chg="del">
        <pc:chgData name="Cesar Herrera" userId="bfa9b98e-f965-4a7b-897c-680a08ce951a" providerId="ADAL" clId="{D6EF71D6-23E8-4E78-BDD0-14BC4147DC88}" dt="2024-12-17T21:51:14.808" v="1" actId="47"/>
        <pc:sldMkLst>
          <pc:docMk/>
          <pc:sldMk cId="2452667875" sldId="256"/>
        </pc:sldMkLst>
      </pc:sldChg>
      <pc:sldChg chg="modSp mod">
        <pc:chgData name="Cesar Herrera" userId="bfa9b98e-f965-4a7b-897c-680a08ce951a" providerId="ADAL" clId="{D6EF71D6-23E8-4E78-BDD0-14BC4147DC88}" dt="2024-12-18T22:56:20.995" v="434" actId="20577"/>
        <pc:sldMkLst>
          <pc:docMk/>
          <pc:sldMk cId="4211261290" sldId="257"/>
        </pc:sldMkLst>
        <pc:spChg chg="mod">
          <ac:chgData name="Cesar Herrera" userId="bfa9b98e-f965-4a7b-897c-680a08ce951a" providerId="ADAL" clId="{D6EF71D6-23E8-4E78-BDD0-14BC4147DC88}" dt="2024-12-18T22:56:20.995" v="434" actId="20577"/>
          <ac:spMkLst>
            <pc:docMk/>
            <pc:sldMk cId="4211261290" sldId="257"/>
            <ac:spMk id="4" creationId="{509FD06F-2B42-42A5-A962-387B70D77003}"/>
          </ac:spMkLst>
        </pc:spChg>
        <pc:spChg chg="mod">
          <ac:chgData name="Cesar Herrera" userId="bfa9b98e-f965-4a7b-897c-680a08ce951a" providerId="ADAL" clId="{D6EF71D6-23E8-4E78-BDD0-14BC4147DC88}" dt="2024-12-18T00:28:36.901" v="359" actId="20577"/>
          <ac:spMkLst>
            <pc:docMk/>
            <pc:sldMk cId="4211261290" sldId="257"/>
            <ac:spMk id="7" creationId="{AFBC8A06-CFDF-437E-88FF-416232D49606}"/>
          </ac:spMkLst>
        </pc:spChg>
      </pc:sldChg>
      <pc:sldChg chg="del">
        <pc:chgData name="Cesar Herrera" userId="bfa9b98e-f965-4a7b-897c-680a08ce951a" providerId="ADAL" clId="{D6EF71D6-23E8-4E78-BDD0-14BC4147DC88}" dt="2024-12-17T21:51:16.668" v="2" actId="47"/>
        <pc:sldMkLst>
          <pc:docMk/>
          <pc:sldMk cId="40822578" sldId="259"/>
        </pc:sldMkLst>
      </pc:sldChg>
      <pc:sldChg chg="del">
        <pc:chgData name="Cesar Herrera" userId="bfa9b98e-f965-4a7b-897c-680a08ce951a" providerId="ADAL" clId="{D6EF71D6-23E8-4E78-BDD0-14BC4147DC88}" dt="2024-12-17T21:51:13.065" v="0" actId="47"/>
        <pc:sldMkLst>
          <pc:docMk/>
          <pc:sldMk cId="2516317963" sldId="273"/>
        </pc:sldMkLst>
      </pc:sldChg>
      <pc:sldChg chg="modSp mod">
        <pc:chgData name="Cesar Herrera" userId="bfa9b98e-f965-4a7b-897c-680a08ce951a" providerId="ADAL" clId="{D6EF71D6-23E8-4E78-BDD0-14BC4147DC88}" dt="2024-12-17T21:51:50.984" v="25" actId="20577"/>
        <pc:sldMkLst>
          <pc:docMk/>
          <pc:sldMk cId="146123948" sldId="275"/>
        </pc:sldMkLst>
        <pc:spChg chg="mod">
          <ac:chgData name="Cesar Herrera" userId="bfa9b98e-f965-4a7b-897c-680a08ce951a" providerId="ADAL" clId="{D6EF71D6-23E8-4E78-BDD0-14BC4147DC88}" dt="2024-12-17T21:51:50.984" v="25" actId="20577"/>
          <ac:spMkLst>
            <pc:docMk/>
            <pc:sldMk cId="146123948" sldId="275"/>
            <ac:spMk id="11" creationId="{5EB4768A-BAF4-A005-1A9B-E05B62CE38CF}"/>
          </ac:spMkLst>
        </pc:spChg>
      </pc:sldChg>
      <pc:sldChg chg="modSp mod">
        <pc:chgData name="Cesar Herrera" userId="bfa9b98e-f965-4a7b-897c-680a08ce951a" providerId="ADAL" clId="{D6EF71D6-23E8-4E78-BDD0-14BC4147DC88}" dt="2024-12-18T23:13:28.536" v="475" actId="20577"/>
        <pc:sldMkLst>
          <pc:docMk/>
          <pc:sldMk cId="690827024" sldId="276"/>
        </pc:sldMkLst>
        <pc:spChg chg="mod">
          <ac:chgData name="Cesar Herrera" userId="bfa9b98e-f965-4a7b-897c-680a08ce951a" providerId="ADAL" clId="{D6EF71D6-23E8-4E78-BDD0-14BC4147DC88}" dt="2024-12-18T23:13:28.536" v="475" actId="20577"/>
          <ac:spMkLst>
            <pc:docMk/>
            <pc:sldMk cId="690827024" sldId="276"/>
            <ac:spMk id="3" creationId="{D80B83CC-698D-5BA0-7F4C-F9EB2D177018}"/>
          </ac:spMkLst>
        </pc:spChg>
      </pc:sldChg>
      <pc:sldChg chg="del">
        <pc:chgData name="Cesar Herrera" userId="bfa9b98e-f965-4a7b-897c-680a08ce951a" providerId="ADAL" clId="{D6EF71D6-23E8-4E78-BDD0-14BC4147DC88}" dt="2024-12-17T23:54:26.655" v="64" actId="2696"/>
        <pc:sldMkLst>
          <pc:docMk/>
          <pc:sldMk cId="967746341" sldId="277"/>
        </pc:sldMkLst>
      </pc:sldChg>
      <pc:sldChg chg="del">
        <pc:chgData name="Cesar Herrera" userId="bfa9b98e-f965-4a7b-897c-680a08ce951a" providerId="ADAL" clId="{D6EF71D6-23E8-4E78-BDD0-14BC4147DC88}" dt="2024-12-17T21:52:13.178" v="27" actId="47"/>
        <pc:sldMkLst>
          <pc:docMk/>
          <pc:sldMk cId="2160458374" sldId="278"/>
        </pc:sldMkLst>
      </pc:sldChg>
      <pc:sldChg chg="addSp delSp modSp del mod">
        <pc:chgData name="Cesar Herrera" userId="bfa9b98e-f965-4a7b-897c-680a08ce951a" providerId="ADAL" clId="{D6EF71D6-23E8-4E78-BDD0-14BC4147DC88}" dt="2024-12-17T21:52:49.400" v="37" actId="2696"/>
        <pc:sldMkLst>
          <pc:docMk/>
          <pc:sldMk cId="245897662" sldId="280"/>
        </pc:sldMkLst>
        <pc:spChg chg="add mod">
          <ac:chgData name="Cesar Herrera" userId="bfa9b98e-f965-4a7b-897c-680a08ce951a" providerId="ADAL" clId="{D6EF71D6-23E8-4E78-BDD0-14BC4147DC88}" dt="2024-12-17T21:52:01.603" v="26" actId="478"/>
          <ac:spMkLst>
            <pc:docMk/>
            <pc:sldMk cId="245897662" sldId="280"/>
            <ac:spMk id="3" creationId="{310C3517-E562-10C3-40DE-B9AA509A2BDA}"/>
          </ac:spMkLst>
        </pc:spChg>
        <pc:spChg chg="del">
          <ac:chgData name="Cesar Herrera" userId="bfa9b98e-f965-4a7b-897c-680a08ce951a" providerId="ADAL" clId="{D6EF71D6-23E8-4E78-BDD0-14BC4147DC88}" dt="2024-12-17T21:52:01.603" v="26" actId="478"/>
          <ac:spMkLst>
            <pc:docMk/>
            <pc:sldMk cId="245897662" sldId="280"/>
            <ac:spMk id="11" creationId="{EC11AAB0-62F9-E719-12EA-6C55B15B9D61}"/>
          </ac:spMkLst>
        </pc:spChg>
        <pc:spChg chg="del">
          <ac:chgData name="Cesar Herrera" userId="bfa9b98e-f965-4a7b-897c-680a08ce951a" providerId="ADAL" clId="{D6EF71D6-23E8-4E78-BDD0-14BC4147DC88}" dt="2024-12-17T21:52:01.603" v="26" actId="478"/>
          <ac:spMkLst>
            <pc:docMk/>
            <pc:sldMk cId="245897662" sldId="280"/>
            <ac:spMk id="25" creationId="{B410DCEE-E696-8735-89B0-10097213D3D7}"/>
          </ac:spMkLst>
        </pc:spChg>
        <pc:spChg chg="del">
          <ac:chgData name="Cesar Herrera" userId="bfa9b98e-f965-4a7b-897c-680a08ce951a" providerId="ADAL" clId="{D6EF71D6-23E8-4E78-BDD0-14BC4147DC88}" dt="2024-12-17T21:52:01.603" v="26" actId="478"/>
          <ac:spMkLst>
            <pc:docMk/>
            <pc:sldMk cId="245897662" sldId="280"/>
            <ac:spMk id="26" creationId="{2C62E9A6-6E04-5F39-38D1-A64A90A94EC4}"/>
          </ac:spMkLst>
        </pc:spChg>
        <pc:spChg chg="del">
          <ac:chgData name="Cesar Herrera" userId="bfa9b98e-f965-4a7b-897c-680a08ce951a" providerId="ADAL" clId="{D6EF71D6-23E8-4E78-BDD0-14BC4147DC88}" dt="2024-12-17T21:52:01.603" v="26" actId="478"/>
          <ac:spMkLst>
            <pc:docMk/>
            <pc:sldMk cId="245897662" sldId="280"/>
            <ac:spMk id="27" creationId="{428F2A87-99D9-C7B9-D790-8562C6500EEB}"/>
          </ac:spMkLst>
        </pc:spChg>
        <pc:picChg chg="del">
          <ac:chgData name="Cesar Herrera" userId="bfa9b98e-f965-4a7b-897c-680a08ce951a" providerId="ADAL" clId="{D6EF71D6-23E8-4E78-BDD0-14BC4147DC88}" dt="2024-12-17T21:52:01.603" v="26" actId="478"/>
          <ac:picMkLst>
            <pc:docMk/>
            <pc:sldMk cId="245897662" sldId="280"/>
            <ac:picMk id="5" creationId="{9B3BF1B7-DA3E-B63D-CA45-02E61391E3EA}"/>
          </ac:picMkLst>
        </pc:picChg>
        <pc:picChg chg="del">
          <ac:chgData name="Cesar Herrera" userId="bfa9b98e-f965-4a7b-897c-680a08ce951a" providerId="ADAL" clId="{D6EF71D6-23E8-4E78-BDD0-14BC4147DC88}" dt="2024-12-17T21:52:01.603" v="26" actId="478"/>
          <ac:picMkLst>
            <pc:docMk/>
            <pc:sldMk cId="245897662" sldId="280"/>
            <ac:picMk id="8" creationId="{56ED8DAA-0E8B-8199-4E12-F31684D2275B}"/>
          </ac:picMkLst>
        </pc:picChg>
        <pc:cxnChg chg="del mod">
          <ac:chgData name="Cesar Herrera" userId="bfa9b98e-f965-4a7b-897c-680a08ce951a" providerId="ADAL" clId="{D6EF71D6-23E8-4E78-BDD0-14BC4147DC88}" dt="2024-12-17T21:52:01.603" v="26" actId="478"/>
          <ac:cxnSpMkLst>
            <pc:docMk/>
            <pc:sldMk cId="245897662" sldId="280"/>
            <ac:cxnSpMk id="15" creationId="{81BF1511-CE2E-3CF4-3ADA-6611577F3B4F}"/>
          </ac:cxnSpMkLst>
        </pc:cxnChg>
        <pc:cxnChg chg="del mod">
          <ac:chgData name="Cesar Herrera" userId="bfa9b98e-f965-4a7b-897c-680a08ce951a" providerId="ADAL" clId="{D6EF71D6-23E8-4E78-BDD0-14BC4147DC88}" dt="2024-12-17T21:52:01.603" v="26" actId="478"/>
          <ac:cxnSpMkLst>
            <pc:docMk/>
            <pc:sldMk cId="245897662" sldId="280"/>
            <ac:cxnSpMk id="20" creationId="{C7CEC380-6E2C-0C39-D12C-0CA3D15A0645}"/>
          </ac:cxnSpMkLst>
        </pc:cxnChg>
        <pc:cxnChg chg="del">
          <ac:chgData name="Cesar Herrera" userId="bfa9b98e-f965-4a7b-897c-680a08ce951a" providerId="ADAL" clId="{D6EF71D6-23E8-4E78-BDD0-14BC4147DC88}" dt="2024-12-17T21:52:01.603" v="26" actId="478"/>
          <ac:cxnSpMkLst>
            <pc:docMk/>
            <pc:sldMk cId="245897662" sldId="280"/>
            <ac:cxnSpMk id="22" creationId="{E570ED44-6937-691E-7DC8-BC3EDCB60BC1}"/>
          </ac:cxnSpMkLst>
        </pc:cxnChg>
        <pc:cxnChg chg="del">
          <ac:chgData name="Cesar Herrera" userId="bfa9b98e-f965-4a7b-897c-680a08ce951a" providerId="ADAL" clId="{D6EF71D6-23E8-4E78-BDD0-14BC4147DC88}" dt="2024-12-17T21:52:01.603" v="26" actId="478"/>
          <ac:cxnSpMkLst>
            <pc:docMk/>
            <pc:sldMk cId="245897662" sldId="280"/>
            <ac:cxnSpMk id="24" creationId="{DCD3F7AB-0F76-344A-E1A5-312B8C2F51AA}"/>
          </ac:cxnSpMkLst>
        </pc:cxnChg>
      </pc:sldChg>
      <pc:sldChg chg="delSp modSp mod ord">
        <pc:chgData name="Cesar Herrera" userId="bfa9b98e-f965-4a7b-897c-680a08ce951a" providerId="ADAL" clId="{D6EF71D6-23E8-4E78-BDD0-14BC4147DC88}" dt="2024-12-18T23:26:55.355" v="1003" actId="20577"/>
        <pc:sldMkLst>
          <pc:docMk/>
          <pc:sldMk cId="1283810469" sldId="281"/>
        </pc:sldMkLst>
        <pc:spChg chg="mod">
          <ac:chgData name="Cesar Herrera" userId="bfa9b98e-f965-4a7b-897c-680a08ce951a" providerId="ADAL" clId="{D6EF71D6-23E8-4E78-BDD0-14BC4147DC88}" dt="2024-12-18T23:26:55.355" v="1003" actId="20577"/>
          <ac:spMkLst>
            <pc:docMk/>
            <pc:sldMk cId="1283810469" sldId="281"/>
            <ac:spMk id="5" creationId="{B96E2483-E22D-5345-7679-66B4ECB3A12D}"/>
          </ac:spMkLst>
        </pc:spChg>
        <pc:spChg chg="del">
          <ac:chgData name="Cesar Herrera" userId="bfa9b98e-f965-4a7b-897c-680a08ce951a" providerId="ADAL" clId="{D6EF71D6-23E8-4E78-BDD0-14BC4147DC88}" dt="2024-12-18T23:26:23.760" v="902" actId="478"/>
          <ac:spMkLst>
            <pc:docMk/>
            <pc:sldMk cId="1283810469" sldId="281"/>
            <ac:spMk id="9" creationId="{3684EC9E-2899-A485-AD6F-F64107563F6C}"/>
          </ac:spMkLst>
        </pc:spChg>
        <pc:spChg chg="del">
          <ac:chgData name="Cesar Herrera" userId="bfa9b98e-f965-4a7b-897c-680a08ce951a" providerId="ADAL" clId="{D6EF71D6-23E8-4E78-BDD0-14BC4147DC88}" dt="2024-12-18T23:26:26.548" v="903" actId="478"/>
          <ac:spMkLst>
            <pc:docMk/>
            <pc:sldMk cId="1283810469" sldId="281"/>
            <ac:spMk id="10" creationId="{711EF70F-7B1A-1E3B-3637-AF743B3CA88D}"/>
          </ac:spMkLst>
        </pc:spChg>
      </pc:sldChg>
      <pc:sldChg chg="modSp mod ord">
        <pc:chgData name="Cesar Herrera" userId="bfa9b98e-f965-4a7b-897c-680a08ce951a" providerId="ADAL" clId="{D6EF71D6-23E8-4E78-BDD0-14BC4147DC88}" dt="2024-12-18T23:18:23.613" v="642" actId="20577"/>
        <pc:sldMkLst>
          <pc:docMk/>
          <pc:sldMk cId="4242230444" sldId="282"/>
        </pc:sldMkLst>
        <pc:spChg chg="mod">
          <ac:chgData name="Cesar Herrera" userId="bfa9b98e-f965-4a7b-897c-680a08ce951a" providerId="ADAL" clId="{D6EF71D6-23E8-4E78-BDD0-14BC4147DC88}" dt="2024-12-18T23:18:23.613" v="642" actId="20577"/>
          <ac:spMkLst>
            <pc:docMk/>
            <pc:sldMk cId="4242230444" sldId="282"/>
            <ac:spMk id="3" creationId="{EC828C32-40DE-E58A-4F94-4179C57900D5}"/>
          </ac:spMkLst>
        </pc:spChg>
      </pc:sldChg>
      <pc:sldChg chg="modSp mod ord">
        <pc:chgData name="Cesar Herrera" userId="bfa9b98e-f965-4a7b-897c-680a08ce951a" providerId="ADAL" clId="{D6EF71D6-23E8-4E78-BDD0-14BC4147DC88}" dt="2024-12-18T23:12:29.507" v="474" actId="20577"/>
        <pc:sldMkLst>
          <pc:docMk/>
          <pc:sldMk cId="2905351352" sldId="283"/>
        </pc:sldMkLst>
        <pc:spChg chg="mod">
          <ac:chgData name="Cesar Herrera" userId="bfa9b98e-f965-4a7b-897c-680a08ce951a" providerId="ADAL" clId="{D6EF71D6-23E8-4E78-BDD0-14BC4147DC88}" dt="2024-12-18T23:12:29.507" v="474" actId="20577"/>
          <ac:spMkLst>
            <pc:docMk/>
            <pc:sldMk cId="2905351352" sldId="283"/>
            <ac:spMk id="3" creationId="{A95FDAAE-9551-7437-0FF4-62E65DAF89A1}"/>
          </ac:spMkLst>
        </pc:spChg>
      </pc:sldChg>
      <pc:sldChg chg="addSp delSp modSp add mod">
        <pc:chgData name="Cesar Herrera" userId="bfa9b98e-f965-4a7b-897c-680a08ce951a" providerId="ADAL" clId="{D6EF71D6-23E8-4E78-BDD0-14BC4147DC88}" dt="2024-12-18T23:24:38.115" v="795" actId="20577"/>
        <pc:sldMkLst>
          <pc:docMk/>
          <pc:sldMk cId="3731167199" sldId="284"/>
        </pc:sldMkLst>
        <pc:spChg chg="mod">
          <ac:chgData name="Cesar Herrera" userId="bfa9b98e-f965-4a7b-897c-680a08ce951a" providerId="ADAL" clId="{D6EF71D6-23E8-4E78-BDD0-14BC4147DC88}" dt="2024-12-18T23:04:54.306" v="450" actId="313"/>
          <ac:spMkLst>
            <pc:docMk/>
            <pc:sldMk cId="3731167199" sldId="284"/>
            <ac:spMk id="11" creationId="{0D6C267D-3FE9-FBCE-F3E9-C64C458AF96C}"/>
          </ac:spMkLst>
        </pc:spChg>
        <pc:spChg chg="mod">
          <ac:chgData name="Cesar Herrera" userId="bfa9b98e-f965-4a7b-897c-680a08ce951a" providerId="ADAL" clId="{D6EF71D6-23E8-4E78-BDD0-14BC4147DC88}" dt="2024-12-18T23:24:38.115" v="795" actId="20577"/>
          <ac:spMkLst>
            <pc:docMk/>
            <pc:sldMk cId="3731167199" sldId="284"/>
            <ac:spMk id="12" creationId="{E9F2B0E7-0234-127F-ADA8-FAF74201C95F}"/>
          </ac:spMkLst>
        </pc:spChg>
        <pc:picChg chg="add mod">
          <ac:chgData name="Cesar Herrera" userId="bfa9b98e-f965-4a7b-897c-680a08ce951a" providerId="ADAL" clId="{D6EF71D6-23E8-4E78-BDD0-14BC4147DC88}" dt="2024-12-17T23:52:17.282" v="54" actId="14100"/>
          <ac:picMkLst>
            <pc:docMk/>
            <pc:sldMk cId="3731167199" sldId="284"/>
            <ac:picMk id="3" creationId="{E0228311-04A9-FA12-44BB-7B0C5BF559D2}"/>
          </ac:picMkLst>
        </pc:picChg>
        <pc:picChg chg="del">
          <ac:chgData name="Cesar Herrera" userId="bfa9b98e-f965-4a7b-897c-680a08ce951a" providerId="ADAL" clId="{D6EF71D6-23E8-4E78-BDD0-14BC4147DC88}" dt="2024-12-17T23:51:23.709" v="50" actId="478"/>
          <ac:picMkLst>
            <pc:docMk/>
            <pc:sldMk cId="3731167199" sldId="284"/>
            <ac:picMk id="10" creationId="{08CE7439-957E-244B-9872-3F645DFE98BF}"/>
          </ac:picMkLst>
        </pc:picChg>
      </pc:sldChg>
      <pc:sldChg chg="addSp delSp modSp new mod ord">
        <pc:chgData name="Cesar Herrera" userId="bfa9b98e-f965-4a7b-897c-680a08ce951a" providerId="ADAL" clId="{D6EF71D6-23E8-4E78-BDD0-14BC4147DC88}" dt="2024-12-18T23:13:46.588" v="497"/>
        <pc:sldMkLst>
          <pc:docMk/>
          <pc:sldMk cId="2333880779" sldId="285"/>
        </pc:sldMkLst>
        <pc:spChg chg="add del">
          <ac:chgData name="Cesar Herrera" userId="bfa9b98e-f965-4a7b-897c-680a08ce951a" providerId="ADAL" clId="{D6EF71D6-23E8-4E78-BDD0-14BC4147DC88}" dt="2024-12-17T23:58:09.583" v="109" actId="478"/>
          <ac:spMkLst>
            <pc:docMk/>
            <pc:sldMk cId="2333880779" sldId="285"/>
            <ac:spMk id="2" creationId="{3135C756-15AC-3987-2EE3-DAFE6DD562DB}"/>
          </ac:spMkLst>
        </pc:spChg>
        <pc:spChg chg="mod">
          <ac:chgData name="Cesar Herrera" userId="bfa9b98e-f965-4a7b-897c-680a08ce951a" providerId="ADAL" clId="{D6EF71D6-23E8-4E78-BDD0-14BC4147DC88}" dt="2024-12-17T23:59:41.858" v="140" actId="1076"/>
          <ac:spMkLst>
            <pc:docMk/>
            <pc:sldMk cId="2333880779" sldId="285"/>
            <ac:spMk id="3" creationId="{C9718B6A-76F2-3111-336C-0A27E0B48304}"/>
          </ac:spMkLst>
        </pc:spChg>
        <pc:spChg chg="add mod">
          <ac:chgData name="Cesar Herrera" userId="bfa9b98e-f965-4a7b-897c-680a08ce951a" providerId="ADAL" clId="{D6EF71D6-23E8-4E78-BDD0-14BC4147DC88}" dt="2024-12-17T23:58:04.600" v="107"/>
          <ac:spMkLst>
            <pc:docMk/>
            <pc:sldMk cId="2333880779" sldId="285"/>
            <ac:spMk id="5" creationId="{AFBF1D2B-5586-8DF2-5737-80D47905EADE}"/>
          </ac:spMkLst>
        </pc:spChg>
        <pc:spChg chg="add mod">
          <ac:chgData name="Cesar Herrera" userId="bfa9b98e-f965-4a7b-897c-680a08ce951a" providerId="ADAL" clId="{D6EF71D6-23E8-4E78-BDD0-14BC4147DC88}" dt="2024-12-18T00:02:02.623" v="171" actId="20577"/>
          <ac:spMkLst>
            <pc:docMk/>
            <pc:sldMk cId="2333880779" sldId="285"/>
            <ac:spMk id="6" creationId="{77EDB3BE-9E97-37EA-2A37-4B13CC500760}"/>
          </ac:spMkLst>
        </pc:spChg>
        <pc:spChg chg="add mod">
          <ac:chgData name="Cesar Herrera" userId="bfa9b98e-f965-4a7b-897c-680a08ce951a" providerId="ADAL" clId="{D6EF71D6-23E8-4E78-BDD0-14BC4147DC88}" dt="2024-12-18T00:01:48.826" v="157" actId="27636"/>
          <ac:spMkLst>
            <pc:docMk/>
            <pc:sldMk cId="2333880779" sldId="285"/>
            <ac:spMk id="7" creationId="{71BD9CD5-7570-3A18-15CF-E4F7923AB937}"/>
          </ac:spMkLst>
        </pc:spChg>
        <pc:picChg chg="add mod ord">
          <ac:chgData name="Cesar Herrera" userId="bfa9b98e-f965-4a7b-897c-680a08ce951a" providerId="ADAL" clId="{D6EF71D6-23E8-4E78-BDD0-14BC4147DC88}" dt="2024-12-17T23:57:49.563" v="105" actId="167"/>
          <ac:picMkLst>
            <pc:docMk/>
            <pc:sldMk cId="2333880779" sldId="285"/>
            <ac:picMk id="4" creationId="{7236DFBF-5AB7-7A05-AB03-5DDB77C95918}"/>
          </ac:picMkLst>
        </pc:picChg>
      </pc:sldChg>
      <pc:sldChg chg="modSp new del mod">
        <pc:chgData name="Cesar Herrera" userId="bfa9b98e-f965-4a7b-897c-680a08ce951a" providerId="ADAL" clId="{D6EF71D6-23E8-4E78-BDD0-14BC4147DC88}" dt="2024-12-18T00:05:17.291" v="296" actId="47"/>
        <pc:sldMkLst>
          <pc:docMk/>
          <pc:sldMk cId="58837773" sldId="286"/>
        </pc:sldMkLst>
        <pc:spChg chg="mod">
          <ac:chgData name="Cesar Herrera" userId="bfa9b98e-f965-4a7b-897c-680a08ce951a" providerId="ADAL" clId="{D6EF71D6-23E8-4E78-BDD0-14BC4147DC88}" dt="2024-12-18T00:05:08.895" v="294" actId="20577"/>
          <ac:spMkLst>
            <pc:docMk/>
            <pc:sldMk cId="58837773" sldId="286"/>
            <ac:spMk id="2" creationId="{1FDE8AB7-F93E-A2F7-1B17-5C20AE432B9E}"/>
          </ac:spMkLst>
        </pc:spChg>
      </pc:sldChg>
      <pc:sldChg chg="addSp delSp modSp add mod">
        <pc:chgData name="Cesar Herrera" userId="bfa9b98e-f965-4a7b-897c-680a08ce951a" providerId="ADAL" clId="{D6EF71D6-23E8-4E78-BDD0-14BC4147DC88}" dt="2024-12-18T23:22:48.764" v="729" actId="20577"/>
        <pc:sldMkLst>
          <pc:docMk/>
          <pc:sldMk cId="2666788141" sldId="287"/>
        </pc:sldMkLst>
        <pc:spChg chg="add mod">
          <ac:chgData name="Cesar Herrera" userId="bfa9b98e-f965-4a7b-897c-680a08ce951a" providerId="ADAL" clId="{D6EF71D6-23E8-4E78-BDD0-14BC4147DC88}" dt="2024-12-18T23:21:17.317" v="666"/>
          <ac:spMkLst>
            <pc:docMk/>
            <pc:sldMk cId="2666788141" sldId="287"/>
            <ac:spMk id="2" creationId="{0860E3CC-F6A4-AAAA-188B-7E55085C0FFC}"/>
          </ac:spMkLst>
        </pc:spChg>
        <pc:spChg chg="add mod">
          <ac:chgData name="Cesar Herrera" userId="bfa9b98e-f965-4a7b-897c-680a08ce951a" providerId="ADAL" clId="{D6EF71D6-23E8-4E78-BDD0-14BC4147DC88}" dt="2024-12-18T23:22:48.764" v="729" actId="20577"/>
          <ac:spMkLst>
            <pc:docMk/>
            <pc:sldMk cId="2666788141" sldId="287"/>
            <ac:spMk id="3" creationId="{03EE3C6F-A6AD-D6EC-F9FE-9B9CD67EB571}"/>
          </ac:spMkLst>
        </pc:spChg>
        <pc:spChg chg="add mod">
          <ac:chgData name="Cesar Herrera" userId="bfa9b98e-f965-4a7b-897c-680a08ce951a" providerId="ADAL" clId="{D6EF71D6-23E8-4E78-BDD0-14BC4147DC88}" dt="2024-12-18T23:21:17.317" v="666"/>
          <ac:spMkLst>
            <pc:docMk/>
            <pc:sldMk cId="2666788141" sldId="287"/>
            <ac:spMk id="4" creationId="{3F7805EB-E676-A3B6-7CDE-D3D9168D367E}"/>
          </ac:spMkLst>
        </pc:spChg>
        <pc:spChg chg="mod">
          <ac:chgData name="Cesar Herrera" userId="bfa9b98e-f965-4a7b-897c-680a08ce951a" providerId="ADAL" clId="{D6EF71D6-23E8-4E78-BDD0-14BC4147DC88}" dt="2024-12-18T00:05:23.747" v="308" actId="27636"/>
          <ac:spMkLst>
            <pc:docMk/>
            <pc:sldMk cId="2666788141" sldId="287"/>
            <ac:spMk id="5" creationId="{0A01B008-FE77-8686-F5DE-AD4548B8642E}"/>
          </ac:spMkLst>
        </pc:spChg>
        <pc:spChg chg="mod">
          <ac:chgData name="Cesar Herrera" userId="bfa9b98e-f965-4a7b-897c-680a08ce951a" providerId="ADAL" clId="{D6EF71D6-23E8-4E78-BDD0-14BC4147DC88}" dt="2024-12-18T00:05:21.619" v="306" actId="20577"/>
          <ac:spMkLst>
            <pc:docMk/>
            <pc:sldMk cId="2666788141" sldId="287"/>
            <ac:spMk id="7" creationId="{7B721B3D-985A-7629-AA0F-E8598321E03F}"/>
          </ac:spMkLst>
        </pc:spChg>
        <pc:spChg chg="add mod">
          <ac:chgData name="Cesar Herrera" userId="bfa9b98e-f965-4a7b-897c-680a08ce951a" providerId="ADAL" clId="{D6EF71D6-23E8-4E78-BDD0-14BC4147DC88}" dt="2024-12-18T23:21:17.317" v="666"/>
          <ac:spMkLst>
            <pc:docMk/>
            <pc:sldMk cId="2666788141" sldId="287"/>
            <ac:spMk id="8" creationId="{6F9A280F-0833-F55E-92E1-B5E9C2F5D244}"/>
          </ac:spMkLst>
        </pc:spChg>
        <pc:spChg chg="del">
          <ac:chgData name="Cesar Herrera" userId="bfa9b98e-f965-4a7b-897c-680a08ce951a" providerId="ADAL" clId="{D6EF71D6-23E8-4E78-BDD0-14BC4147DC88}" dt="2024-12-18T00:05:26.691" v="309" actId="478"/>
          <ac:spMkLst>
            <pc:docMk/>
            <pc:sldMk cId="2666788141" sldId="287"/>
            <ac:spMk id="9" creationId="{437485FA-73D5-86F9-5B36-EC603D8D6A68}"/>
          </ac:spMkLst>
        </pc:spChg>
        <pc:spChg chg="add mod">
          <ac:chgData name="Cesar Herrera" userId="bfa9b98e-f965-4a7b-897c-680a08ce951a" providerId="ADAL" clId="{D6EF71D6-23E8-4E78-BDD0-14BC4147DC88}" dt="2024-12-18T23:21:20.393" v="668"/>
          <ac:spMkLst>
            <pc:docMk/>
            <pc:sldMk cId="2666788141" sldId="287"/>
            <ac:spMk id="9" creationId="{6D2DCBC8-749B-65C1-E63A-212CDF98E8F8}"/>
          </ac:spMkLst>
        </pc:spChg>
        <pc:spChg chg="del">
          <ac:chgData name="Cesar Herrera" userId="bfa9b98e-f965-4a7b-897c-680a08ce951a" providerId="ADAL" clId="{D6EF71D6-23E8-4E78-BDD0-14BC4147DC88}" dt="2024-12-18T00:05:29.799" v="310" actId="478"/>
          <ac:spMkLst>
            <pc:docMk/>
            <pc:sldMk cId="2666788141" sldId="287"/>
            <ac:spMk id="10" creationId="{1496CC9F-1CDD-A567-A586-4E8B5F64B2C8}"/>
          </ac:spMkLst>
        </pc:spChg>
        <pc:spChg chg="add mod">
          <ac:chgData name="Cesar Herrera" userId="bfa9b98e-f965-4a7b-897c-680a08ce951a" providerId="ADAL" clId="{D6EF71D6-23E8-4E78-BDD0-14BC4147DC88}" dt="2024-12-18T23:21:20.393" v="668"/>
          <ac:spMkLst>
            <pc:docMk/>
            <pc:sldMk cId="2666788141" sldId="287"/>
            <ac:spMk id="10" creationId="{1F95D850-AF4E-F58B-957C-EE61ABF3C480}"/>
          </ac:spMkLst>
        </pc:spChg>
        <pc:spChg chg="add mod">
          <ac:chgData name="Cesar Herrera" userId="bfa9b98e-f965-4a7b-897c-680a08ce951a" providerId="ADAL" clId="{D6EF71D6-23E8-4E78-BDD0-14BC4147DC88}" dt="2024-12-18T23:21:20.393" v="668"/>
          <ac:spMkLst>
            <pc:docMk/>
            <pc:sldMk cId="2666788141" sldId="287"/>
            <ac:spMk id="11" creationId="{16C59970-C1A5-8FCA-C01E-FFA5261765E9}"/>
          </ac:spMkLst>
        </pc:spChg>
        <pc:spChg chg="add mod">
          <ac:chgData name="Cesar Herrera" userId="bfa9b98e-f965-4a7b-897c-680a08ce951a" providerId="ADAL" clId="{D6EF71D6-23E8-4E78-BDD0-14BC4147DC88}" dt="2024-12-18T23:21:21.560" v="670"/>
          <ac:spMkLst>
            <pc:docMk/>
            <pc:sldMk cId="2666788141" sldId="287"/>
            <ac:spMk id="12" creationId="{5524CA9F-6361-CDE3-EBD2-881B5B3C302F}"/>
          </ac:spMkLst>
        </pc:spChg>
        <pc:spChg chg="add mod">
          <ac:chgData name="Cesar Herrera" userId="bfa9b98e-f965-4a7b-897c-680a08ce951a" providerId="ADAL" clId="{D6EF71D6-23E8-4E78-BDD0-14BC4147DC88}" dt="2024-12-18T23:21:21.560" v="670"/>
          <ac:spMkLst>
            <pc:docMk/>
            <pc:sldMk cId="2666788141" sldId="287"/>
            <ac:spMk id="13" creationId="{7FAE3DB1-947E-ECBA-2B2D-9076CB1F379F}"/>
          </ac:spMkLst>
        </pc:spChg>
        <pc:spChg chg="add mod">
          <ac:chgData name="Cesar Herrera" userId="bfa9b98e-f965-4a7b-897c-680a08ce951a" providerId="ADAL" clId="{D6EF71D6-23E8-4E78-BDD0-14BC4147DC88}" dt="2024-12-18T23:21:21.560" v="670"/>
          <ac:spMkLst>
            <pc:docMk/>
            <pc:sldMk cId="2666788141" sldId="287"/>
            <ac:spMk id="14" creationId="{22D01F86-C04A-5DF9-F228-B9F062D24C95}"/>
          </ac:spMkLst>
        </pc:spChg>
        <pc:spChg chg="add mod">
          <ac:chgData name="Cesar Herrera" userId="bfa9b98e-f965-4a7b-897c-680a08ce951a" providerId="ADAL" clId="{D6EF71D6-23E8-4E78-BDD0-14BC4147DC88}" dt="2024-12-18T23:21:26.689" v="672"/>
          <ac:spMkLst>
            <pc:docMk/>
            <pc:sldMk cId="2666788141" sldId="287"/>
            <ac:spMk id="15" creationId="{532C92D1-51E2-DA69-6C1F-5160F58F8551}"/>
          </ac:spMkLst>
        </pc:spChg>
        <pc:spChg chg="add mod">
          <ac:chgData name="Cesar Herrera" userId="bfa9b98e-f965-4a7b-897c-680a08ce951a" providerId="ADAL" clId="{D6EF71D6-23E8-4E78-BDD0-14BC4147DC88}" dt="2024-12-18T23:21:26.689" v="672"/>
          <ac:spMkLst>
            <pc:docMk/>
            <pc:sldMk cId="2666788141" sldId="287"/>
            <ac:spMk id="16" creationId="{51786BD0-31AB-3E02-38F7-13D21C5D9A17}"/>
          </ac:spMkLst>
        </pc:spChg>
        <pc:spChg chg="add mod">
          <ac:chgData name="Cesar Herrera" userId="bfa9b98e-f965-4a7b-897c-680a08ce951a" providerId="ADAL" clId="{D6EF71D6-23E8-4E78-BDD0-14BC4147DC88}" dt="2024-12-18T23:21:26.689" v="672"/>
          <ac:spMkLst>
            <pc:docMk/>
            <pc:sldMk cId="2666788141" sldId="287"/>
            <ac:spMk id="17" creationId="{1D3A4389-F7EE-051A-1ED1-320B6F6B96A8}"/>
          </ac:spMkLst>
        </pc:spChg>
      </pc:sldChg>
      <pc:sldChg chg="new del">
        <pc:chgData name="Cesar Herrera" userId="bfa9b98e-f965-4a7b-897c-680a08ce951a" providerId="ADAL" clId="{D6EF71D6-23E8-4E78-BDD0-14BC4147DC88}" dt="2024-12-18T23:23:34.966" v="734" actId="2696"/>
        <pc:sldMkLst>
          <pc:docMk/>
          <pc:sldMk cId="632936735" sldId="288"/>
        </pc:sldMkLst>
      </pc:sldChg>
      <pc:sldChg chg="modSp add del mod">
        <pc:chgData name="Cesar Herrera" userId="bfa9b98e-f965-4a7b-897c-680a08ce951a" providerId="ADAL" clId="{D6EF71D6-23E8-4E78-BDD0-14BC4147DC88}" dt="2024-12-19T00:00:23.191" v="1204" actId="20577"/>
        <pc:sldMkLst>
          <pc:docMk/>
          <pc:sldMk cId="2111107275" sldId="289"/>
        </pc:sldMkLst>
        <pc:spChg chg="mod">
          <ac:chgData name="Cesar Herrera" userId="bfa9b98e-f965-4a7b-897c-680a08ce951a" providerId="ADAL" clId="{D6EF71D6-23E8-4E78-BDD0-14BC4147DC88}" dt="2024-12-18T23:23:41.457" v="756" actId="20577"/>
          <ac:spMkLst>
            <pc:docMk/>
            <pc:sldMk cId="2111107275" sldId="289"/>
            <ac:spMk id="2" creationId="{73FAA045-1FCB-8EFF-66DA-B906051F7DC0}"/>
          </ac:spMkLst>
        </pc:spChg>
        <pc:spChg chg="mod">
          <ac:chgData name="Cesar Herrera" userId="bfa9b98e-f965-4a7b-897c-680a08ce951a" providerId="ADAL" clId="{D6EF71D6-23E8-4E78-BDD0-14BC4147DC88}" dt="2024-12-19T00:00:23.191" v="1204" actId="20577"/>
          <ac:spMkLst>
            <pc:docMk/>
            <pc:sldMk cId="2111107275" sldId="289"/>
            <ac:spMk id="3" creationId="{D1D3E705-D8ED-6CF1-E53F-DE7C567E0F3A}"/>
          </ac:spMkLst>
        </pc:spChg>
      </pc:sldChg>
    </pc:docChg>
  </pc:docChgLst>
  <pc:docChgLst>
    <pc:chgData name="Cesar Herrera" userId="bfa9b98e-f965-4a7b-897c-680a08ce951a" providerId="ADAL" clId="{0F142997-7E84-4A54-99F9-1F340D734068}"/>
    <pc:docChg chg="undo redo custSel addSld delSld modSld sldOrd modMainMaster">
      <pc:chgData name="Cesar Herrera" userId="bfa9b98e-f965-4a7b-897c-680a08ce951a" providerId="ADAL" clId="{0F142997-7E84-4A54-99F9-1F340D734068}" dt="2024-05-21T18:54:17.276" v="4887" actId="6549"/>
      <pc:docMkLst>
        <pc:docMk/>
      </pc:docMkLst>
      <pc:sldChg chg="delSp modSp mod modTransition setBg">
        <pc:chgData name="Cesar Herrera" userId="bfa9b98e-f965-4a7b-897c-680a08ce951a" providerId="ADAL" clId="{0F142997-7E84-4A54-99F9-1F340D734068}" dt="2024-05-20T21:20:05.024" v="1996"/>
        <pc:sldMkLst>
          <pc:docMk/>
          <pc:sldMk cId="2452667875" sldId="256"/>
        </pc:sldMkLst>
        <pc:spChg chg="mod">
          <ac:chgData name="Cesar Herrera" userId="bfa9b98e-f965-4a7b-897c-680a08ce951a" providerId="ADAL" clId="{0F142997-7E84-4A54-99F9-1F340D734068}" dt="2024-05-20T02:43:20.397" v="158" actId="20577"/>
          <ac:spMkLst>
            <pc:docMk/>
            <pc:sldMk cId="2452667875" sldId="256"/>
            <ac:spMk id="7" creationId="{6848DCF2-86F3-40D2-AB87-345415A1CA21}"/>
          </ac:spMkLst>
        </pc:spChg>
        <pc:spChg chg="mod">
          <ac:chgData name="Cesar Herrera" userId="bfa9b98e-f965-4a7b-897c-680a08ce951a" providerId="ADAL" clId="{0F142997-7E84-4A54-99F9-1F340D734068}" dt="2024-05-20T02:43:20.972" v="161" actId="20577"/>
          <ac:spMkLst>
            <pc:docMk/>
            <pc:sldMk cId="2452667875" sldId="256"/>
            <ac:spMk id="8" creationId="{917DA80B-7691-4EDB-A834-89DC0D0342B2}"/>
          </ac:spMkLst>
        </pc:spChg>
        <pc:spChg chg="mod">
          <ac:chgData name="Cesar Herrera" userId="bfa9b98e-f965-4a7b-897c-680a08ce951a" providerId="ADAL" clId="{0F142997-7E84-4A54-99F9-1F340D734068}" dt="2024-05-20T02:43:20.940" v="160" actId="20577"/>
          <ac:spMkLst>
            <pc:docMk/>
            <pc:sldMk cId="2452667875" sldId="256"/>
            <ac:spMk id="9" creationId="{B58C4858-0A4C-458B-8ABB-13859806A77C}"/>
          </ac:spMkLst>
        </pc:spChg>
        <pc:spChg chg="mod">
          <ac:chgData name="Cesar Herrera" userId="bfa9b98e-f965-4a7b-897c-680a08ce951a" providerId="ADAL" clId="{0F142997-7E84-4A54-99F9-1F340D734068}" dt="2024-05-20T02:43:21.034" v="163" actId="20577"/>
          <ac:spMkLst>
            <pc:docMk/>
            <pc:sldMk cId="2452667875" sldId="256"/>
            <ac:spMk id="10" creationId="{F4E672CE-DE34-462A-B77F-428BF50BAD7F}"/>
          </ac:spMkLst>
        </pc:spChg>
        <pc:spChg chg="mod">
          <ac:chgData name="Cesar Herrera" userId="bfa9b98e-f965-4a7b-897c-680a08ce951a" providerId="ADAL" clId="{0F142997-7E84-4A54-99F9-1F340D734068}" dt="2024-05-20T02:48:31.460" v="185" actId="20577"/>
          <ac:spMkLst>
            <pc:docMk/>
            <pc:sldMk cId="2452667875" sldId="256"/>
            <ac:spMk id="11" creationId="{59790EB0-4999-455C-A4B2-CAE115C7C7D9}"/>
          </ac:spMkLst>
        </pc:spChg>
        <pc:spChg chg="mod">
          <ac:chgData name="Cesar Herrera" userId="bfa9b98e-f965-4a7b-897c-680a08ce951a" providerId="ADAL" clId="{0F142997-7E84-4A54-99F9-1F340D734068}" dt="2024-05-20T02:49:18.618" v="195" actId="20577"/>
          <ac:spMkLst>
            <pc:docMk/>
            <pc:sldMk cId="2452667875" sldId="256"/>
            <ac:spMk id="13" creationId="{417C88A8-DDF6-4183-B1B6-91B9A0C1D699}"/>
          </ac:spMkLst>
        </pc:spChg>
        <pc:picChg chg="del">
          <ac:chgData name="Cesar Herrera" userId="bfa9b98e-f965-4a7b-897c-680a08ce951a" providerId="ADAL" clId="{0F142997-7E84-4A54-99F9-1F340D734068}" dt="2024-05-20T02:51:54.069" v="207" actId="478"/>
          <ac:picMkLst>
            <pc:docMk/>
            <pc:sldMk cId="2452667875" sldId="256"/>
            <ac:picMk id="5" creationId="{680ECF10-71AF-4517-826E-6F4BA8289F28}"/>
          </ac:picMkLst>
        </pc:picChg>
      </pc:sldChg>
      <pc:sldChg chg="delSp modSp mod modTransition setBg">
        <pc:chgData name="Cesar Herrera" userId="bfa9b98e-f965-4a7b-897c-680a08ce951a" providerId="ADAL" clId="{0F142997-7E84-4A54-99F9-1F340D734068}" dt="2024-05-21T18:54:17.276" v="4887" actId="6549"/>
        <pc:sldMkLst>
          <pc:docMk/>
          <pc:sldMk cId="4211261290" sldId="257"/>
        </pc:sldMkLst>
        <pc:spChg chg="mod">
          <ac:chgData name="Cesar Herrera" userId="bfa9b98e-f965-4a7b-897c-680a08ce951a" providerId="ADAL" clId="{0F142997-7E84-4A54-99F9-1F340D734068}" dt="2024-05-21T15:05:37.961" v="4585" actId="1076"/>
          <ac:spMkLst>
            <pc:docMk/>
            <pc:sldMk cId="4211261290" sldId="257"/>
            <ac:spMk id="4" creationId="{509FD06F-2B42-42A5-A962-387B70D77003}"/>
          </ac:spMkLst>
        </pc:spChg>
        <pc:spChg chg="del">
          <ac:chgData name="Cesar Herrera" userId="bfa9b98e-f965-4a7b-897c-680a08ce951a" providerId="ADAL" clId="{0F142997-7E84-4A54-99F9-1F340D734068}" dt="2024-05-20T01:01:12.613" v="94" actId="478"/>
          <ac:spMkLst>
            <pc:docMk/>
            <pc:sldMk cId="4211261290" sldId="257"/>
            <ac:spMk id="6" creationId="{22050776-BF86-4958-95B0-C9CF8BAB8626}"/>
          </ac:spMkLst>
        </pc:spChg>
        <pc:spChg chg="mod">
          <ac:chgData name="Cesar Herrera" userId="bfa9b98e-f965-4a7b-897c-680a08ce951a" providerId="ADAL" clId="{0F142997-7E84-4A54-99F9-1F340D734068}" dt="2024-05-21T18:54:17.276" v="4887" actId="6549"/>
          <ac:spMkLst>
            <pc:docMk/>
            <pc:sldMk cId="4211261290" sldId="257"/>
            <ac:spMk id="7" creationId="{AFBC8A06-CFDF-437E-88FF-416232D49606}"/>
          </ac:spMkLst>
        </pc:spChg>
        <pc:picChg chg="del">
          <ac:chgData name="Cesar Herrera" userId="bfa9b98e-f965-4a7b-897c-680a08ce951a" providerId="ADAL" clId="{0F142997-7E84-4A54-99F9-1F340D734068}" dt="2024-05-20T01:01:06.501" v="93" actId="478"/>
          <ac:picMkLst>
            <pc:docMk/>
            <pc:sldMk cId="4211261290" sldId="257"/>
            <ac:picMk id="11" creationId="{656E059C-A977-41A9-B2AB-D4A85B7E6BB5}"/>
          </ac:picMkLst>
        </pc:picChg>
      </pc:sldChg>
      <pc:sldChg chg="addSp delSp modSp mod modTransition setBg">
        <pc:chgData name="Cesar Herrera" userId="bfa9b98e-f965-4a7b-897c-680a08ce951a" providerId="ADAL" clId="{0F142997-7E84-4A54-99F9-1F340D734068}" dt="2024-05-20T21:19:28.918" v="1994"/>
        <pc:sldMkLst>
          <pc:docMk/>
          <pc:sldMk cId="40822578" sldId="259"/>
        </pc:sldMkLst>
        <pc:spChg chg="add mod">
          <ac:chgData name="Cesar Herrera" userId="bfa9b98e-f965-4a7b-897c-680a08ce951a" providerId="ADAL" clId="{0F142997-7E84-4A54-99F9-1F340D734068}" dt="2024-05-20T14:38:22.295" v="818" actId="1076"/>
          <ac:spMkLst>
            <pc:docMk/>
            <pc:sldMk cId="40822578" sldId="259"/>
            <ac:spMk id="5" creationId="{B7E8F856-A58C-9C9A-4301-647E285EC35B}"/>
          </ac:spMkLst>
        </pc:spChg>
        <pc:spChg chg="add del mod">
          <ac:chgData name="Cesar Herrera" userId="bfa9b98e-f965-4a7b-897c-680a08ce951a" providerId="ADAL" clId="{0F142997-7E84-4A54-99F9-1F340D734068}" dt="2024-05-20T00:53:54.028" v="59"/>
          <ac:spMkLst>
            <pc:docMk/>
            <pc:sldMk cId="40822578" sldId="259"/>
            <ac:spMk id="6" creationId="{F1444EF6-74B9-4383-41E1-D9C1F779886C}"/>
          </ac:spMkLst>
        </pc:spChg>
        <pc:spChg chg="add mod">
          <ac:chgData name="Cesar Herrera" userId="bfa9b98e-f965-4a7b-897c-680a08ce951a" providerId="ADAL" clId="{0F142997-7E84-4A54-99F9-1F340D734068}" dt="2024-05-20T14:54:29.619" v="1256" actId="1076"/>
          <ac:spMkLst>
            <pc:docMk/>
            <pc:sldMk cId="40822578" sldId="259"/>
            <ac:spMk id="7" creationId="{33546848-E05E-7D53-5E7E-4279ECD8CC55}"/>
          </ac:spMkLst>
        </pc:spChg>
        <pc:picChg chg="add del mod">
          <ac:chgData name="Cesar Herrera" userId="bfa9b98e-f965-4a7b-897c-680a08ce951a" providerId="ADAL" clId="{0F142997-7E84-4A54-99F9-1F340D734068}" dt="2024-05-20T13:36:19.072" v="254" actId="478"/>
          <ac:picMkLst>
            <pc:docMk/>
            <pc:sldMk cId="40822578" sldId="259"/>
            <ac:picMk id="2" creationId="{994DB46F-8AAC-B25F-130C-B8081DCCB80C}"/>
          </ac:picMkLst>
        </pc:picChg>
        <pc:picChg chg="add mod">
          <ac:chgData name="Cesar Herrera" userId="bfa9b98e-f965-4a7b-897c-680a08ce951a" providerId="ADAL" clId="{0F142997-7E84-4A54-99F9-1F340D734068}" dt="2024-05-20T20:47:16.749" v="1624" actId="14100"/>
          <ac:picMkLst>
            <pc:docMk/>
            <pc:sldMk cId="40822578" sldId="259"/>
            <ac:picMk id="3" creationId="{9D6B06FB-CC55-55A7-5440-34BE918305EE}"/>
          </ac:picMkLst>
        </pc:picChg>
        <pc:picChg chg="add del mod">
          <ac:chgData name="Cesar Herrera" userId="bfa9b98e-f965-4a7b-897c-680a08ce951a" providerId="ADAL" clId="{0F142997-7E84-4A54-99F9-1F340D734068}" dt="2024-05-20T13:44:53.352" v="313" actId="1076"/>
          <ac:picMkLst>
            <pc:docMk/>
            <pc:sldMk cId="40822578" sldId="259"/>
            <ac:picMk id="4" creationId="{D7989B09-9021-868F-8CA6-BCF7DF7DE670}"/>
          </ac:picMkLst>
        </pc:picChg>
        <pc:picChg chg="add del mod">
          <ac:chgData name="Cesar Herrera" userId="bfa9b98e-f965-4a7b-897c-680a08ce951a" providerId="ADAL" clId="{0F142997-7E84-4A54-99F9-1F340D734068}" dt="2024-05-20T13:36:19.072" v="254" actId="478"/>
          <ac:picMkLst>
            <pc:docMk/>
            <pc:sldMk cId="40822578" sldId="259"/>
            <ac:picMk id="6" creationId="{C38E6460-5034-EFBD-C3FD-296C00B01679}"/>
          </ac:picMkLst>
        </pc:picChg>
        <pc:picChg chg="add mod">
          <ac:chgData name="Cesar Herrera" userId="bfa9b98e-f965-4a7b-897c-680a08ce951a" providerId="ADAL" clId="{0F142997-7E84-4A54-99F9-1F340D734068}" dt="2024-05-20T14:54:39.371" v="1258" actId="1076"/>
          <ac:picMkLst>
            <pc:docMk/>
            <pc:sldMk cId="40822578" sldId="259"/>
            <ac:picMk id="1026" creationId="{A828FBA9-3111-5C71-12D3-D0D8EA59CB8D}"/>
          </ac:picMkLst>
        </pc:picChg>
      </pc:sldChg>
      <pc:sldChg chg="delSp modSp mod modTransition setBg">
        <pc:chgData name="Cesar Herrera" userId="bfa9b98e-f965-4a7b-897c-680a08ce951a" providerId="ADAL" clId="{0F142997-7E84-4A54-99F9-1F340D734068}" dt="2024-05-20T21:18:32.967" v="1988"/>
        <pc:sldMkLst>
          <pc:docMk/>
          <pc:sldMk cId="2516317963" sldId="273"/>
        </pc:sldMkLst>
        <pc:spChg chg="mod">
          <ac:chgData name="Cesar Herrera" userId="bfa9b98e-f965-4a7b-897c-680a08ce951a" providerId="ADAL" clId="{0F142997-7E84-4A54-99F9-1F340D734068}" dt="2024-05-20T14:38:05.971" v="815" actId="1076"/>
          <ac:spMkLst>
            <pc:docMk/>
            <pc:sldMk cId="2516317963" sldId="273"/>
            <ac:spMk id="47" creationId="{4FB7C05F-7C42-42FF-A881-B51FCA964B67}"/>
          </ac:spMkLst>
        </pc:spChg>
        <pc:picChg chg="del">
          <ac:chgData name="Cesar Herrera" userId="bfa9b98e-f965-4a7b-897c-680a08ce951a" providerId="ADAL" clId="{0F142997-7E84-4A54-99F9-1F340D734068}" dt="2024-05-20T01:01:00.131" v="92" actId="478"/>
          <ac:picMkLst>
            <pc:docMk/>
            <pc:sldMk cId="2516317963" sldId="273"/>
            <ac:picMk id="73" creationId="{3D55A20D-9A6D-45EE-84A7-A0A81539F4C1}"/>
          </ac:picMkLst>
        </pc:picChg>
      </pc:sldChg>
      <pc:sldChg chg="new del">
        <pc:chgData name="Cesar Herrera" userId="bfa9b98e-f965-4a7b-897c-680a08ce951a" providerId="ADAL" clId="{0F142997-7E84-4A54-99F9-1F340D734068}" dt="2024-05-20T02:49:49.405" v="197" actId="47"/>
        <pc:sldMkLst>
          <pc:docMk/>
          <pc:sldMk cId="499235419" sldId="274"/>
        </pc:sldMkLst>
      </pc:sldChg>
      <pc:sldChg chg="new del">
        <pc:chgData name="Cesar Herrera" userId="bfa9b98e-f965-4a7b-897c-680a08ce951a" providerId="ADAL" clId="{0F142997-7E84-4A54-99F9-1F340D734068}" dt="2024-05-20T02:51:24.505" v="200" actId="47"/>
        <pc:sldMkLst>
          <pc:docMk/>
          <pc:sldMk cId="3803533194" sldId="274"/>
        </pc:sldMkLst>
      </pc:sldChg>
      <pc:sldChg chg="addSp delSp modSp add mod modTransition setBg">
        <pc:chgData name="Cesar Herrera" userId="bfa9b98e-f965-4a7b-897c-680a08ce951a" providerId="ADAL" clId="{0F142997-7E84-4A54-99F9-1F340D734068}" dt="2024-05-21T15:45:55.576" v="4832"/>
        <pc:sldMkLst>
          <pc:docMk/>
          <pc:sldMk cId="146123948" sldId="275"/>
        </pc:sldMkLst>
        <pc:spChg chg="add mod ord">
          <ac:chgData name="Cesar Herrera" userId="bfa9b98e-f965-4a7b-897c-680a08ce951a" providerId="ADAL" clId="{0F142997-7E84-4A54-99F9-1F340D734068}" dt="2024-05-21T01:30:46.494" v="3350" actId="1076"/>
          <ac:spMkLst>
            <pc:docMk/>
            <pc:sldMk cId="146123948" sldId="275"/>
            <ac:spMk id="5" creationId="{79F859CA-960C-0096-2437-2463A2DD9D06}"/>
          </ac:spMkLst>
        </pc:spChg>
        <pc:spChg chg="del">
          <ac:chgData name="Cesar Herrera" userId="bfa9b98e-f965-4a7b-897c-680a08ce951a" providerId="ADAL" clId="{0F142997-7E84-4A54-99F9-1F340D734068}" dt="2024-05-20T02:52:13.794" v="208" actId="478"/>
          <ac:spMkLst>
            <pc:docMk/>
            <pc:sldMk cId="146123948" sldId="275"/>
            <ac:spMk id="5" creationId="{B7E8F856-A58C-9C9A-4301-647E285EC35B}"/>
          </ac:spMkLst>
        </pc:spChg>
        <pc:spChg chg="add mod">
          <ac:chgData name="Cesar Herrera" userId="bfa9b98e-f965-4a7b-897c-680a08ce951a" providerId="ADAL" clId="{0F142997-7E84-4A54-99F9-1F340D734068}" dt="2024-05-20T13:37:32.961" v="261" actId="767"/>
          <ac:spMkLst>
            <pc:docMk/>
            <pc:sldMk cId="146123948" sldId="275"/>
            <ac:spMk id="6" creationId="{04C14420-E343-D15F-A294-9966AD03D23F}"/>
          </ac:spMkLst>
        </pc:spChg>
        <pc:spChg chg="add del mod">
          <ac:chgData name="Cesar Herrera" userId="bfa9b98e-f965-4a7b-897c-680a08ce951a" providerId="ADAL" clId="{0F142997-7E84-4A54-99F9-1F340D734068}" dt="2024-05-20T13:37:42.522" v="264"/>
          <ac:spMkLst>
            <pc:docMk/>
            <pc:sldMk cId="146123948" sldId="275"/>
            <ac:spMk id="7" creationId="{F1B4FB7E-869E-F5B1-735B-7152DECC4AD1}"/>
          </ac:spMkLst>
        </pc:spChg>
        <pc:spChg chg="add del mod">
          <ac:chgData name="Cesar Herrera" userId="bfa9b98e-f965-4a7b-897c-680a08ce951a" providerId="ADAL" clId="{0F142997-7E84-4A54-99F9-1F340D734068}" dt="2024-05-20T13:38:32.462" v="304"/>
          <ac:spMkLst>
            <pc:docMk/>
            <pc:sldMk cId="146123948" sldId="275"/>
            <ac:spMk id="8" creationId="{2C4E9D44-442A-2C8F-EEF8-E8C87C1DC7A0}"/>
          </ac:spMkLst>
        </pc:spChg>
        <pc:spChg chg="add del mod">
          <ac:chgData name="Cesar Herrera" userId="bfa9b98e-f965-4a7b-897c-680a08ce951a" providerId="ADAL" clId="{0F142997-7E84-4A54-99F9-1F340D734068}" dt="2024-05-20T14:15:31.963" v="323" actId="767"/>
          <ac:spMkLst>
            <pc:docMk/>
            <pc:sldMk cId="146123948" sldId="275"/>
            <ac:spMk id="9" creationId="{9F6BE9D6-4881-C7B2-1CE9-6D6A14DCC6DD}"/>
          </ac:spMkLst>
        </pc:spChg>
        <pc:spChg chg="add mod">
          <ac:chgData name="Cesar Herrera" userId="bfa9b98e-f965-4a7b-897c-680a08ce951a" providerId="ADAL" clId="{0F142997-7E84-4A54-99F9-1F340D734068}" dt="2024-05-20T14:29:54.148" v="574"/>
          <ac:spMkLst>
            <pc:docMk/>
            <pc:sldMk cId="146123948" sldId="275"/>
            <ac:spMk id="10" creationId="{66CB5873-A294-F86C-E25A-92416FF3F141}"/>
          </ac:spMkLst>
        </pc:spChg>
        <pc:spChg chg="add mod">
          <ac:chgData name="Cesar Herrera" userId="bfa9b98e-f965-4a7b-897c-680a08ce951a" providerId="ADAL" clId="{0F142997-7E84-4A54-99F9-1F340D734068}" dt="2024-05-21T15:10:49.284" v="4622" actId="20577"/>
          <ac:spMkLst>
            <pc:docMk/>
            <pc:sldMk cId="146123948" sldId="275"/>
            <ac:spMk id="11" creationId="{5EB4768A-BAF4-A005-1A9B-E05B62CE38CF}"/>
          </ac:spMkLst>
        </pc:spChg>
        <pc:spChg chg="add mod">
          <ac:chgData name="Cesar Herrera" userId="bfa9b98e-f965-4a7b-897c-680a08ce951a" providerId="ADAL" clId="{0F142997-7E84-4A54-99F9-1F340D734068}" dt="2024-05-21T01:20:43.849" v="3024"/>
          <ac:spMkLst>
            <pc:docMk/>
            <pc:sldMk cId="146123948" sldId="275"/>
            <ac:spMk id="12" creationId="{36CCB68E-33EB-5273-F6D4-48126D34EEFF}"/>
          </ac:spMkLst>
        </pc:spChg>
        <pc:spChg chg="add mod">
          <ac:chgData name="Cesar Herrera" userId="bfa9b98e-f965-4a7b-897c-680a08ce951a" providerId="ADAL" clId="{0F142997-7E84-4A54-99F9-1F340D734068}" dt="2024-05-21T01:20:43.849" v="3024"/>
          <ac:spMkLst>
            <pc:docMk/>
            <pc:sldMk cId="146123948" sldId="275"/>
            <ac:spMk id="13" creationId="{D3481D54-33F1-ED6C-E193-E9E7FAC0C792}"/>
          </ac:spMkLst>
        </pc:spChg>
        <pc:picChg chg="add mod">
          <ac:chgData name="Cesar Herrera" userId="bfa9b98e-f965-4a7b-897c-680a08ce951a" providerId="ADAL" clId="{0F142997-7E84-4A54-99F9-1F340D734068}" dt="2024-05-21T01:30:34.730" v="3348" actId="1076"/>
          <ac:picMkLst>
            <pc:docMk/>
            <pc:sldMk cId="146123948" sldId="275"/>
            <ac:picMk id="3" creationId="{81529062-58CF-DDD4-E071-A895AE6982E6}"/>
          </ac:picMkLst>
        </pc:picChg>
        <pc:picChg chg="del">
          <ac:chgData name="Cesar Herrera" userId="bfa9b98e-f965-4a7b-897c-680a08ce951a" providerId="ADAL" clId="{0F142997-7E84-4A54-99F9-1F340D734068}" dt="2024-05-20T02:52:14.474" v="209" actId="478"/>
          <ac:picMkLst>
            <pc:docMk/>
            <pc:sldMk cId="146123948" sldId="275"/>
            <ac:picMk id="3" creationId="{9D6B06FB-CC55-55A7-5440-34BE918305EE}"/>
          </ac:picMkLst>
        </pc:picChg>
        <pc:picChg chg="mod ord">
          <ac:chgData name="Cesar Herrera" userId="bfa9b98e-f965-4a7b-897c-680a08ce951a" providerId="ADAL" clId="{0F142997-7E84-4A54-99F9-1F340D734068}" dt="2024-05-21T01:30:22.218" v="3346" actId="167"/>
          <ac:picMkLst>
            <pc:docMk/>
            <pc:sldMk cId="146123948" sldId="275"/>
            <ac:picMk id="4" creationId="{D7989B09-9021-868F-8CA6-BCF7DF7DE670}"/>
          </ac:picMkLst>
        </pc:picChg>
      </pc:sldChg>
      <pc:sldChg chg="addSp modSp new mod modTransition">
        <pc:chgData name="Cesar Herrera" userId="bfa9b98e-f965-4a7b-897c-680a08ce951a" providerId="ADAL" clId="{0F142997-7E84-4A54-99F9-1F340D734068}" dt="2024-05-21T15:06:56.945" v="4614" actId="20577"/>
        <pc:sldMkLst>
          <pc:docMk/>
          <pc:sldMk cId="690827024" sldId="276"/>
        </pc:sldMkLst>
        <pc:spChg chg="mod">
          <ac:chgData name="Cesar Herrera" userId="bfa9b98e-f965-4a7b-897c-680a08ce951a" providerId="ADAL" clId="{0F142997-7E84-4A54-99F9-1F340D734068}" dt="2024-05-20T14:20:01.597" v="393" actId="207"/>
          <ac:spMkLst>
            <pc:docMk/>
            <pc:sldMk cId="690827024" sldId="276"/>
            <ac:spMk id="2" creationId="{8D484905-4BCE-F429-C5E0-802B599422C3}"/>
          </ac:spMkLst>
        </pc:spChg>
        <pc:spChg chg="mod ord">
          <ac:chgData name="Cesar Herrera" userId="bfa9b98e-f965-4a7b-897c-680a08ce951a" providerId="ADAL" clId="{0F142997-7E84-4A54-99F9-1F340D734068}" dt="2024-05-21T15:06:56.945" v="4614" actId="20577"/>
          <ac:spMkLst>
            <pc:docMk/>
            <pc:sldMk cId="690827024" sldId="276"/>
            <ac:spMk id="3" creationId="{D80B83CC-698D-5BA0-7F4C-F9EB2D177018}"/>
          </ac:spMkLst>
        </pc:spChg>
        <pc:picChg chg="add mod">
          <ac:chgData name="Cesar Herrera" userId="bfa9b98e-f965-4a7b-897c-680a08ce951a" providerId="ADAL" clId="{0F142997-7E84-4A54-99F9-1F340D734068}" dt="2024-05-20T14:19:25.941" v="382"/>
          <ac:picMkLst>
            <pc:docMk/>
            <pc:sldMk cId="690827024" sldId="276"/>
            <ac:picMk id="4" creationId="{68F48791-A572-2485-2370-815C9AD698FE}"/>
          </ac:picMkLst>
        </pc:picChg>
      </pc:sldChg>
      <pc:sldChg chg="addSp delSp modSp new mod modTransition">
        <pc:chgData name="Cesar Herrera" userId="bfa9b98e-f965-4a7b-897c-680a08ce951a" providerId="ADAL" clId="{0F142997-7E84-4A54-99F9-1F340D734068}" dt="2024-05-21T15:47:17.961" v="4842"/>
        <pc:sldMkLst>
          <pc:docMk/>
          <pc:sldMk cId="967746341" sldId="277"/>
        </pc:sldMkLst>
        <pc:spChg chg="del">
          <ac:chgData name="Cesar Herrera" userId="bfa9b98e-f965-4a7b-897c-680a08ce951a" providerId="ADAL" clId="{0F142997-7E84-4A54-99F9-1F340D734068}" dt="2024-05-20T14:22:55.168" v="531" actId="478"/>
          <ac:spMkLst>
            <pc:docMk/>
            <pc:sldMk cId="967746341" sldId="277"/>
            <ac:spMk id="2" creationId="{AF5F56BA-A2DC-D9F3-937F-C1783BD7E886}"/>
          </ac:spMkLst>
        </pc:spChg>
        <pc:spChg chg="del">
          <ac:chgData name="Cesar Herrera" userId="bfa9b98e-f965-4a7b-897c-680a08ce951a" providerId="ADAL" clId="{0F142997-7E84-4A54-99F9-1F340D734068}" dt="2024-05-20T14:22:52.752" v="530" actId="478"/>
          <ac:spMkLst>
            <pc:docMk/>
            <pc:sldMk cId="967746341" sldId="277"/>
            <ac:spMk id="3" creationId="{62AF5B33-2E6C-F967-5C9B-264CA21F9CC6}"/>
          </ac:spMkLst>
        </pc:spChg>
        <pc:spChg chg="add mod">
          <ac:chgData name="Cesar Herrera" userId="bfa9b98e-f965-4a7b-897c-680a08ce951a" providerId="ADAL" clId="{0F142997-7E84-4A54-99F9-1F340D734068}" dt="2024-05-20T14:59:51.233" v="1335" actId="20577"/>
          <ac:spMkLst>
            <pc:docMk/>
            <pc:sldMk cId="967746341" sldId="277"/>
            <ac:spMk id="11" creationId="{B92221B9-274D-8A63-BB80-9363B3348441}"/>
          </ac:spMkLst>
        </pc:spChg>
        <pc:spChg chg="add mod">
          <ac:chgData name="Cesar Herrera" userId="bfa9b98e-f965-4a7b-897c-680a08ce951a" providerId="ADAL" clId="{0F142997-7E84-4A54-99F9-1F340D734068}" dt="2024-05-20T14:59:39.626" v="1331" actId="20577"/>
          <ac:spMkLst>
            <pc:docMk/>
            <pc:sldMk cId="967746341" sldId="277"/>
            <ac:spMk id="12" creationId="{CA59E5D9-8E40-677D-E101-13EE66921467}"/>
          </ac:spMkLst>
        </pc:spChg>
        <pc:picChg chg="add mod">
          <ac:chgData name="Cesar Herrera" userId="bfa9b98e-f965-4a7b-897c-680a08ce951a" providerId="ADAL" clId="{0F142997-7E84-4A54-99F9-1F340D734068}" dt="2024-05-20T14:23:25.116" v="532"/>
          <ac:picMkLst>
            <pc:docMk/>
            <pc:sldMk cId="967746341" sldId="277"/>
            <ac:picMk id="4" creationId="{54DA4170-D4FD-35DD-818B-A2D88DFDF954}"/>
          </ac:picMkLst>
        </pc:picChg>
        <pc:picChg chg="add mod">
          <ac:chgData name="Cesar Herrera" userId="bfa9b98e-f965-4a7b-897c-680a08ce951a" providerId="ADAL" clId="{0F142997-7E84-4A54-99F9-1F340D734068}" dt="2024-05-20T21:14:59.370" v="1941" actId="1076"/>
          <ac:picMkLst>
            <pc:docMk/>
            <pc:sldMk cId="967746341" sldId="277"/>
            <ac:picMk id="6" creationId="{8DAE11C9-4BD6-495C-6FDC-F145D98416AA}"/>
          </ac:picMkLst>
        </pc:picChg>
        <pc:picChg chg="add del mod">
          <ac:chgData name="Cesar Herrera" userId="bfa9b98e-f965-4a7b-897c-680a08ce951a" providerId="ADAL" clId="{0F142997-7E84-4A54-99F9-1F340D734068}" dt="2024-05-20T14:45:00.800" v="960" actId="478"/>
          <ac:picMkLst>
            <pc:docMk/>
            <pc:sldMk cId="967746341" sldId="277"/>
            <ac:picMk id="8" creationId="{30552822-666E-E82E-56F4-24FC58AD5069}"/>
          </ac:picMkLst>
        </pc:picChg>
        <pc:picChg chg="add mod">
          <ac:chgData name="Cesar Herrera" userId="bfa9b98e-f965-4a7b-897c-680a08ce951a" providerId="ADAL" clId="{0F142997-7E84-4A54-99F9-1F340D734068}" dt="2024-05-20T21:15:12.593" v="1942" actId="14100"/>
          <ac:picMkLst>
            <pc:docMk/>
            <pc:sldMk cId="967746341" sldId="277"/>
            <ac:picMk id="10" creationId="{58C67CDD-74E9-73D1-4B98-60539EC0ACAC}"/>
          </ac:picMkLst>
        </pc:picChg>
      </pc:sldChg>
      <pc:sldChg chg="addSp delSp modSp new mod modTransition">
        <pc:chgData name="Cesar Herrera" userId="bfa9b98e-f965-4a7b-897c-680a08ce951a" providerId="ADAL" clId="{0F142997-7E84-4A54-99F9-1F340D734068}" dt="2024-05-21T15:45:59.548" v="4835"/>
        <pc:sldMkLst>
          <pc:docMk/>
          <pc:sldMk cId="2160458374" sldId="278"/>
        </pc:sldMkLst>
        <pc:spChg chg="del">
          <ac:chgData name="Cesar Herrera" userId="bfa9b98e-f965-4a7b-897c-680a08ce951a" providerId="ADAL" clId="{0F142997-7E84-4A54-99F9-1F340D734068}" dt="2024-05-20T19:03:50.432" v="1498" actId="478"/>
          <ac:spMkLst>
            <pc:docMk/>
            <pc:sldMk cId="2160458374" sldId="278"/>
            <ac:spMk id="2" creationId="{C6F2FF6C-43B7-6ECD-7465-5AF824A59803}"/>
          </ac:spMkLst>
        </pc:spChg>
        <pc:spChg chg="del">
          <ac:chgData name="Cesar Herrera" userId="bfa9b98e-f965-4a7b-897c-680a08ce951a" providerId="ADAL" clId="{0F142997-7E84-4A54-99F9-1F340D734068}" dt="2024-05-20T19:03:38.155" v="1495" actId="478"/>
          <ac:spMkLst>
            <pc:docMk/>
            <pc:sldMk cId="2160458374" sldId="278"/>
            <ac:spMk id="3" creationId="{00CCF103-2561-894A-75BD-F3F149877C26}"/>
          </ac:spMkLst>
        </pc:spChg>
        <pc:spChg chg="add mod">
          <ac:chgData name="Cesar Herrera" userId="bfa9b98e-f965-4a7b-897c-680a08ce951a" providerId="ADAL" clId="{0F142997-7E84-4A54-99F9-1F340D734068}" dt="2024-05-21T01:19:39.087" v="3014" actId="20577"/>
          <ac:spMkLst>
            <pc:docMk/>
            <pc:sldMk cId="2160458374" sldId="278"/>
            <ac:spMk id="9" creationId="{23E30204-D55B-8D9A-FF20-6DF8AD786D1A}"/>
          </ac:spMkLst>
        </pc:spChg>
        <pc:spChg chg="add mod">
          <ac:chgData name="Cesar Herrera" userId="bfa9b98e-f965-4a7b-897c-680a08ce951a" providerId="ADAL" clId="{0F142997-7E84-4A54-99F9-1F340D734068}" dt="2024-05-21T01:19:54.680" v="3019" actId="122"/>
          <ac:spMkLst>
            <pc:docMk/>
            <pc:sldMk cId="2160458374" sldId="278"/>
            <ac:spMk id="13" creationId="{375AE9B4-8EBC-EB94-9A6A-13A0187A3176}"/>
          </ac:spMkLst>
        </pc:spChg>
        <pc:spChg chg="add del mod">
          <ac:chgData name="Cesar Herrera" userId="bfa9b98e-f965-4a7b-897c-680a08ce951a" providerId="ADAL" clId="{0F142997-7E84-4A54-99F9-1F340D734068}" dt="2024-05-20T21:25:51.786" v="2131" actId="478"/>
          <ac:spMkLst>
            <pc:docMk/>
            <pc:sldMk cId="2160458374" sldId="278"/>
            <ac:spMk id="15" creationId="{9EA865C0-2A50-DF69-ADAD-A9890E9FFCEC}"/>
          </ac:spMkLst>
        </pc:spChg>
        <pc:spChg chg="add del mod">
          <ac:chgData name="Cesar Herrera" userId="bfa9b98e-f965-4a7b-897c-680a08ce951a" providerId="ADAL" clId="{0F142997-7E84-4A54-99F9-1F340D734068}" dt="2024-05-21T01:24:21.893" v="3088" actId="478"/>
          <ac:spMkLst>
            <pc:docMk/>
            <pc:sldMk cId="2160458374" sldId="278"/>
            <ac:spMk id="16" creationId="{D16B91E4-9B80-EC84-661D-58D8A17356B1}"/>
          </ac:spMkLst>
        </pc:spChg>
        <pc:spChg chg="add del">
          <ac:chgData name="Cesar Herrera" userId="bfa9b98e-f965-4a7b-897c-680a08ce951a" providerId="ADAL" clId="{0F142997-7E84-4A54-99F9-1F340D734068}" dt="2024-05-21T00:28:02.638" v="2140" actId="478"/>
          <ac:spMkLst>
            <pc:docMk/>
            <pc:sldMk cId="2160458374" sldId="278"/>
            <ac:spMk id="17" creationId="{749C8613-D4AB-14A3-F7EF-9DDB09002ECA}"/>
          </ac:spMkLst>
        </pc:spChg>
        <pc:spChg chg="add del mod">
          <ac:chgData name="Cesar Herrera" userId="bfa9b98e-f965-4a7b-897c-680a08ce951a" providerId="ADAL" clId="{0F142997-7E84-4A54-99F9-1F340D734068}" dt="2024-05-21T02:56:07.525" v="4179" actId="313"/>
          <ac:spMkLst>
            <pc:docMk/>
            <pc:sldMk cId="2160458374" sldId="278"/>
            <ac:spMk id="19" creationId="{87D6D85B-2424-2860-F70C-ABABD17D9416}"/>
          </ac:spMkLst>
        </pc:spChg>
        <pc:spChg chg="add mod">
          <ac:chgData name="Cesar Herrera" userId="bfa9b98e-f965-4a7b-897c-680a08ce951a" providerId="ADAL" clId="{0F142997-7E84-4A54-99F9-1F340D734068}" dt="2024-05-21T15:16:37.801" v="4673" actId="20577"/>
          <ac:spMkLst>
            <pc:docMk/>
            <pc:sldMk cId="2160458374" sldId="278"/>
            <ac:spMk id="23" creationId="{86D5F3FC-BF10-F2DB-1F3E-380716878317}"/>
          </ac:spMkLst>
        </pc:spChg>
        <pc:graphicFrameChg chg="add del mod modGraphic">
          <ac:chgData name="Cesar Herrera" userId="bfa9b98e-f965-4a7b-897c-680a08ce951a" providerId="ADAL" clId="{0F142997-7E84-4A54-99F9-1F340D734068}" dt="2024-05-20T19:12:35.134" v="1536" actId="478"/>
          <ac:graphicFrameMkLst>
            <pc:docMk/>
            <pc:sldMk cId="2160458374" sldId="278"/>
            <ac:graphicFrameMk id="4" creationId="{A3DDBB43-A6DE-F5DF-C58E-9E64E2975D03}"/>
          </ac:graphicFrameMkLst>
        </pc:graphicFrameChg>
        <pc:graphicFrameChg chg="add del mod ord modGraphic">
          <ac:chgData name="Cesar Herrera" userId="bfa9b98e-f965-4a7b-897c-680a08ce951a" providerId="ADAL" clId="{0F142997-7E84-4A54-99F9-1F340D734068}" dt="2024-05-21T00:30:00.817" v="2324" actId="21"/>
          <ac:graphicFrameMkLst>
            <pc:docMk/>
            <pc:sldMk cId="2160458374" sldId="278"/>
            <ac:graphicFrameMk id="6" creationId="{7002F30A-9B68-7748-CD6A-81E2FDA40EB9}"/>
          </ac:graphicFrameMkLst>
        </pc:graphicFrameChg>
        <pc:graphicFrameChg chg="add mod modGraphic">
          <ac:chgData name="Cesar Herrera" userId="bfa9b98e-f965-4a7b-897c-680a08ce951a" providerId="ADAL" clId="{0F142997-7E84-4A54-99F9-1F340D734068}" dt="2024-05-20T20:37:02.939" v="1554" actId="1076"/>
          <ac:graphicFrameMkLst>
            <pc:docMk/>
            <pc:sldMk cId="2160458374" sldId="278"/>
            <ac:graphicFrameMk id="7" creationId="{29F35DC7-BD00-ED97-3858-3B45291D9145}"/>
          </ac:graphicFrameMkLst>
        </pc:graphicFrameChg>
        <pc:graphicFrameChg chg="add mod ord modGraphic">
          <ac:chgData name="Cesar Herrera" userId="bfa9b98e-f965-4a7b-897c-680a08ce951a" providerId="ADAL" clId="{0F142997-7E84-4A54-99F9-1F340D734068}" dt="2024-05-21T02:52:29.315" v="4134" actId="2062"/>
          <ac:graphicFrameMkLst>
            <pc:docMk/>
            <pc:sldMk cId="2160458374" sldId="278"/>
            <ac:graphicFrameMk id="8" creationId="{A7A3E76F-8CC2-65E1-8EBA-AEFC313E79E0}"/>
          </ac:graphicFrameMkLst>
        </pc:graphicFrameChg>
        <pc:graphicFrameChg chg="add del mod">
          <ac:chgData name="Cesar Herrera" userId="bfa9b98e-f965-4a7b-897c-680a08ce951a" providerId="ADAL" clId="{0F142997-7E84-4A54-99F9-1F340D734068}" dt="2024-05-20T20:53:51.136" v="1692" actId="478"/>
          <ac:graphicFrameMkLst>
            <pc:docMk/>
            <pc:sldMk cId="2160458374" sldId="278"/>
            <ac:graphicFrameMk id="10" creationId="{987CC3AF-FCD1-CE63-C85F-0B669910555E}"/>
          </ac:graphicFrameMkLst>
        </pc:graphicFrameChg>
        <pc:graphicFrameChg chg="add mod">
          <ac:chgData name="Cesar Herrera" userId="bfa9b98e-f965-4a7b-897c-680a08ce951a" providerId="ADAL" clId="{0F142997-7E84-4A54-99F9-1F340D734068}" dt="2024-05-20T20:54:44.781" v="1693"/>
          <ac:graphicFrameMkLst>
            <pc:docMk/>
            <pc:sldMk cId="2160458374" sldId="278"/>
            <ac:graphicFrameMk id="11" creationId="{37C86E85-3137-6CCB-D25B-98A3A69C279D}"/>
          </ac:graphicFrameMkLst>
        </pc:graphicFrameChg>
        <pc:graphicFrameChg chg="add mod modGraphic">
          <ac:chgData name="Cesar Herrera" userId="bfa9b98e-f965-4a7b-897c-680a08ce951a" providerId="ADAL" clId="{0F142997-7E84-4A54-99F9-1F340D734068}" dt="2024-05-21T02:52:52.769" v="4140" actId="122"/>
          <ac:graphicFrameMkLst>
            <pc:docMk/>
            <pc:sldMk cId="2160458374" sldId="278"/>
            <ac:graphicFrameMk id="12" creationId="{E480E03D-7C54-E4E3-6F51-F025CB8912AC}"/>
          </ac:graphicFrameMkLst>
        </pc:graphicFrameChg>
        <pc:graphicFrameChg chg="add del mod modGraphic">
          <ac:chgData name="Cesar Herrera" userId="bfa9b98e-f965-4a7b-897c-680a08ce951a" providerId="ADAL" clId="{0F142997-7E84-4A54-99F9-1F340D734068}" dt="2024-05-21T00:30:22.858" v="2501" actId="478"/>
          <ac:graphicFrameMkLst>
            <pc:docMk/>
            <pc:sldMk cId="2160458374" sldId="278"/>
            <ac:graphicFrameMk id="18" creationId="{16EF5DE1-DF44-02B9-1A51-C60B93689A64}"/>
          </ac:graphicFrameMkLst>
        </pc:graphicFrameChg>
        <pc:graphicFrameChg chg="add mod modGraphic">
          <ac:chgData name="Cesar Herrera" userId="bfa9b98e-f965-4a7b-897c-680a08ce951a" providerId="ADAL" clId="{0F142997-7E84-4A54-99F9-1F340D734068}" dt="2024-05-21T02:54:24.205" v="4155" actId="2062"/>
          <ac:graphicFrameMkLst>
            <pc:docMk/>
            <pc:sldMk cId="2160458374" sldId="278"/>
            <ac:graphicFrameMk id="20" creationId="{7002F30A-9B68-7748-CD6A-81E2FDA40EB9}"/>
          </ac:graphicFrameMkLst>
        </pc:graphicFrameChg>
        <pc:graphicFrameChg chg="add mod modGraphic">
          <ac:chgData name="Cesar Herrera" userId="bfa9b98e-f965-4a7b-897c-680a08ce951a" providerId="ADAL" clId="{0F142997-7E84-4A54-99F9-1F340D734068}" dt="2024-05-21T02:52:19.674" v="4132" actId="2062"/>
          <ac:graphicFrameMkLst>
            <pc:docMk/>
            <pc:sldMk cId="2160458374" sldId="278"/>
            <ac:graphicFrameMk id="21" creationId="{BC04B362-D58B-C6E3-4159-4F0BFDC21AD2}"/>
          </ac:graphicFrameMkLst>
        </pc:graphicFrameChg>
        <pc:graphicFrameChg chg="add mod modGraphic">
          <ac:chgData name="Cesar Herrera" userId="bfa9b98e-f965-4a7b-897c-680a08ce951a" providerId="ADAL" clId="{0F142997-7E84-4A54-99F9-1F340D734068}" dt="2024-05-21T02:52:47.681" v="4138" actId="2062"/>
          <ac:graphicFrameMkLst>
            <pc:docMk/>
            <pc:sldMk cId="2160458374" sldId="278"/>
            <ac:graphicFrameMk id="22" creationId="{41CC4F88-7CA9-EEAA-5061-FA3119A31512}"/>
          </ac:graphicFrameMkLst>
        </pc:graphicFrameChg>
        <pc:picChg chg="add mod">
          <ac:chgData name="Cesar Herrera" userId="bfa9b98e-f965-4a7b-897c-680a08ce951a" providerId="ADAL" clId="{0F142997-7E84-4A54-99F9-1F340D734068}" dt="2024-05-20T20:56:41.249" v="1715" actId="1076"/>
          <ac:picMkLst>
            <pc:docMk/>
            <pc:sldMk cId="2160458374" sldId="278"/>
            <ac:picMk id="5" creationId="{298CDE6D-C7C7-6EDF-EA48-F38E5F441EBE}"/>
          </ac:picMkLst>
        </pc:picChg>
      </pc:sldChg>
      <pc:sldChg chg="new del">
        <pc:chgData name="Cesar Herrera" userId="bfa9b98e-f965-4a7b-897c-680a08ce951a" providerId="ADAL" clId="{0F142997-7E84-4A54-99F9-1F340D734068}" dt="2024-05-20T20:59:46.123" v="1724" actId="47"/>
        <pc:sldMkLst>
          <pc:docMk/>
          <pc:sldMk cId="772694998" sldId="279"/>
        </pc:sldMkLst>
      </pc:sldChg>
      <pc:sldChg chg="addSp delSp modSp new mod modTransition">
        <pc:chgData name="Cesar Herrera" userId="bfa9b98e-f965-4a7b-897c-680a08ce951a" providerId="ADAL" clId="{0F142997-7E84-4A54-99F9-1F340D734068}" dt="2024-05-21T15:45:57.810" v="4833"/>
        <pc:sldMkLst>
          <pc:docMk/>
          <pc:sldMk cId="245897662" sldId="280"/>
        </pc:sldMkLst>
        <pc:spChg chg="del">
          <ac:chgData name="Cesar Herrera" userId="bfa9b98e-f965-4a7b-897c-680a08ce951a" providerId="ADAL" clId="{0F142997-7E84-4A54-99F9-1F340D734068}" dt="2024-05-20T20:59:37.647" v="1721" actId="478"/>
          <ac:spMkLst>
            <pc:docMk/>
            <pc:sldMk cId="245897662" sldId="280"/>
            <ac:spMk id="2" creationId="{9467C763-E632-73C7-40D2-E6396D70B3AB}"/>
          </ac:spMkLst>
        </pc:spChg>
        <pc:spChg chg="del">
          <ac:chgData name="Cesar Herrera" userId="bfa9b98e-f965-4a7b-897c-680a08ce951a" providerId="ADAL" clId="{0F142997-7E84-4A54-99F9-1F340D734068}" dt="2024-05-20T20:59:25.783" v="1719" actId="22"/>
          <ac:spMkLst>
            <pc:docMk/>
            <pc:sldMk cId="245897662" sldId="280"/>
            <ac:spMk id="3" creationId="{ED0E6681-E093-6998-00C2-83E6922727EA}"/>
          </ac:spMkLst>
        </pc:spChg>
        <pc:spChg chg="add mod">
          <ac:chgData name="Cesar Herrera" userId="bfa9b98e-f965-4a7b-897c-680a08ce951a" providerId="ADAL" clId="{0F142997-7E84-4A54-99F9-1F340D734068}" dt="2024-05-20T21:12:24.938" v="1901" actId="1035"/>
          <ac:spMkLst>
            <pc:docMk/>
            <pc:sldMk cId="245897662" sldId="280"/>
            <ac:spMk id="11" creationId="{EC11AAB0-62F9-E719-12EA-6C55B15B9D61}"/>
          </ac:spMkLst>
        </pc:spChg>
        <pc:spChg chg="add del">
          <ac:chgData name="Cesar Herrera" userId="bfa9b98e-f965-4a7b-897c-680a08ce951a" providerId="ADAL" clId="{0F142997-7E84-4A54-99F9-1F340D734068}" dt="2024-05-20T21:03:34.528" v="1736" actId="34122"/>
          <ac:spMkLst>
            <pc:docMk/>
            <pc:sldMk cId="245897662" sldId="280"/>
            <ac:spMk id="19" creationId="{1D9E7435-01F4-49C4-AAC9-98B43CCF2E75}"/>
          </ac:spMkLst>
        </pc:spChg>
        <pc:spChg chg="add mod">
          <ac:chgData name="Cesar Herrera" userId="bfa9b98e-f965-4a7b-897c-680a08ce951a" providerId="ADAL" clId="{0F142997-7E84-4A54-99F9-1F340D734068}" dt="2024-05-20T21:12:24.938" v="1901" actId="1035"/>
          <ac:spMkLst>
            <pc:docMk/>
            <pc:sldMk cId="245897662" sldId="280"/>
            <ac:spMk id="25" creationId="{B410DCEE-E696-8735-89B0-10097213D3D7}"/>
          </ac:spMkLst>
        </pc:spChg>
        <pc:spChg chg="add mod">
          <ac:chgData name="Cesar Herrera" userId="bfa9b98e-f965-4a7b-897c-680a08ce951a" providerId="ADAL" clId="{0F142997-7E84-4A54-99F9-1F340D734068}" dt="2024-05-20T21:12:24.938" v="1901" actId="1035"/>
          <ac:spMkLst>
            <pc:docMk/>
            <pc:sldMk cId="245897662" sldId="280"/>
            <ac:spMk id="26" creationId="{2C62E9A6-6E04-5F39-38D1-A64A90A94EC4}"/>
          </ac:spMkLst>
        </pc:spChg>
        <pc:spChg chg="add mod">
          <ac:chgData name="Cesar Herrera" userId="bfa9b98e-f965-4a7b-897c-680a08ce951a" providerId="ADAL" clId="{0F142997-7E84-4A54-99F9-1F340D734068}" dt="2024-05-20T21:12:24.938" v="1901" actId="1035"/>
          <ac:spMkLst>
            <pc:docMk/>
            <pc:sldMk cId="245897662" sldId="280"/>
            <ac:spMk id="27" creationId="{428F2A87-99D9-C7B9-D790-8562C6500EEB}"/>
          </ac:spMkLst>
        </pc:spChg>
        <pc:spChg chg="add mod">
          <ac:chgData name="Cesar Herrera" userId="bfa9b98e-f965-4a7b-897c-680a08ce951a" providerId="ADAL" clId="{0F142997-7E84-4A54-99F9-1F340D734068}" dt="2024-05-20T21:12:58.593" v="1907" actId="6549"/>
          <ac:spMkLst>
            <pc:docMk/>
            <pc:sldMk cId="245897662" sldId="280"/>
            <ac:spMk id="41" creationId="{A7371C53-71E9-11A9-791D-41598DF1B393}"/>
          </ac:spMkLst>
        </pc:spChg>
        <pc:spChg chg="add mod">
          <ac:chgData name="Cesar Herrera" userId="bfa9b98e-f965-4a7b-897c-680a08ce951a" providerId="ADAL" clId="{0F142997-7E84-4A54-99F9-1F340D734068}" dt="2024-05-20T21:14:18.897" v="1918" actId="1076"/>
          <ac:spMkLst>
            <pc:docMk/>
            <pc:sldMk cId="245897662" sldId="280"/>
            <ac:spMk id="43" creationId="{E149ACAF-D07B-60DE-35A4-A57F705F2472}"/>
          </ac:spMkLst>
        </pc:spChg>
        <pc:picChg chg="add mod ord modCrop">
          <ac:chgData name="Cesar Herrera" userId="bfa9b98e-f965-4a7b-897c-680a08ce951a" providerId="ADAL" clId="{0F142997-7E84-4A54-99F9-1F340D734068}" dt="2024-05-20T21:12:24.938" v="1901" actId="1035"/>
          <ac:picMkLst>
            <pc:docMk/>
            <pc:sldMk cId="245897662" sldId="280"/>
            <ac:picMk id="5" creationId="{9B3BF1B7-DA3E-B63D-CA45-02E61391E3EA}"/>
          </ac:picMkLst>
        </pc:picChg>
        <pc:picChg chg="add mod">
          <ac:chgData name="Cesar Herrera" userId="bfa9b98e-f965-4a7b-897c-680a08ce951a" providerId="ADAL" clId="{0F142997-7E84-4A54-99F9-1F340D734068}" dt="2024-05-20T20:59:38.467" v="1722"/>
          <ac:picMkLst>
            <pc:docMk/>
            <pc:sldMk cId="245897662" sldId="280"/>
            <ac:picMk id="6" creationId="{4A8C6533-85E8-3589-547B-BE8424873FC2}"/>
          </ac:picMkLst>
        </pc:picChg>
        <pc:picChg chg="add mod">
          <ac:chgData name="Cesar Herrera" userId="bfa9b98e-f965-4a7b-897c-680a08ce951a" providerId="ADAL" clId="{0F142997-7E84-4A54-99F9-1F340D734068}" dt="2024-05-20T21:12:24.938" v="1901" actId="1035"/>
          <ac:picMkLst>
            <pc:docMk/>
            <pc:sldMk cId="245897662" sldId="280"/>
            <ac:picMk id="8" creationId="{56ED8DAA-0E8B-8199-4E12-F31684D2275B}"/>
          </ac:picMkLst>
        </pc:picChg>
        <pc:inkChg chg="add del">
          <ac:chgData name="Cesar Herrera" userId="bfa9b98e-f965-4a7b-897c-680a08ce951a" providerId="ADAL" clId="{0F142997-7E84-4A54-99F9-1F340D734068}" dt="2024-05-20T21:03:35.343" v="1738" actId="9405"/>
          <ac:inkMkLst>
            <pc:docMk/>
            <pc:sldMk cId="245897662" sldId="280"/>
            <ac:inkMk id="9" creationId="{F2F4820D-728F-AF5B-0493-2E5A7C9F7E21}"/>
          </ac:inkMkLst>
        </pc:inkChg>
        <pc:inkChg chg="add del">
          <ac:chgData name="Cesar Herrera" userId="bfa9b98e-f965-4a7b-897c-680a08ce951a" providerId="ADAL" clId="{0F142997-7E84-4A54-99F9-1F340D734068}" dt="2024-05-20T21:03:34.906" v="1737" actId="9405"/>
          <ac:inkMkLst>
            <pc:docMk/>
            <pc:sldMk cId="245897662" sldId="280"/>
            <ac:inkMk id="10" creationId="{E806C63D-A138-CBCF-657F-4252DF98491C}"/>
          </ac:inkMkLst>
        </pc:inkChg>
        <pc:cxnChg chg="add del">
          <ac:chgData name="Cesar Herrera" userId="bfa9b98e-f965-4a7b-897c-680a08ce951a" providerId="ADAL" clId="{0F142997-7E84-4A54-99F9-1F340D734068}" dt="2024-05-20T21:04:20.664" v="1743" actId="11529"/>
          <ac:cxnSpMkLst>
            <pc:docMk/>
            <pc:sldMk cId="245897662" sldId="280"/>
            <ac:cxnSpMk id="13" creationId="{CAC2B6C6-E2C6-7734-FF73-EF4C8418F622}"/>
          </ac:cxnSpMkLst>
        </pc:cxnChg>
        <pc:cxnChg chg="add mod">
          <ac:chgData name="Cesar Herrera" userId="bfa9b98e-f965-4a7b-897c-680a08ce951a" providerId="ADAL" clId="{0F142997-7E84-4A54-99F9-1F340D734068}" dt="2024-05-20T21:12:24.938" v="1901" actId="1035"/>
          <ac:cxnSpMkLst>
            <pc:docMk/>
            <pc:sldMk cId="245897662" sldId="280"/>
            <ac:cxnSpMk id="15" creationId="{81BF1511-CE2E-3CF4-3ADA-6611577F3B4F}"/>
          </ac:cxnSpMkLst>
        </pc:cxnChg>
        <pc:cxnChg chg="add del">
          <ac:chgData name="Cesar Herrera" userId="bfa9b98e-f965-4a7b-897c-680a08ce951a" providerId="ADAL" clId="{0F142997-7E84-4A54-99F9-1F340D734068}" dt="2024-05-20T21:05:05.544" v="1753" actId="11529"/>
          <ac:cxnSpMkLst>
            <pc:docMk/>
            <pc:sldMk cId="245897662" sldId="280"/>
            <ac:cxnSpMk id="17" creationId="{7F291ADD-CBC1-5694-80BB-5DFBBE8862FB}"/>
          </ac:cxnSpMkLst>
        </pc:cxnChg>
        <pc:cxnChg chg="add mod">
          <ac:chgData name="Cesar Herrera" userId="bfa9b98e-f965-4a7b-897c-680a08ce951a" providerId="ADAL" clId="{0F142997-7E84-4A54-99F9-1F340D734068}" dt="2024-05-20T21:12:24.938" v="1901" actId="1035"/>
          <ac:cxnSpMkLst>
            <pc:docMk/>
            <pc:sldMk cId="245897662" sldId="280"/>
            <ac:cxnSpMk id="20" creationId="{C7CEC380-6E2C-0C39-D12C-0CA3D15A0645}"/>
          </ac:cxnSpMkLst>
        </pc:cxnChg>
        <pc:cxnChg chg="add mod">
          <ac:chgData name="Cesar Herrera" userId="bfa9b98e-f965-4a7b-897c-680a08ce951a" providerId="ADAL" clId="{0F142997-7E84-4A54-99F9-1F340D734068}" dt="2024-05-20T21:12:24.938" v="1901" actId="1035"/>
          <ac:cxnSpMkLst>
            <pc:docMk/>
            <pc:sldMk cId="245897662" sldId="280"/>
            <ac:cxnSpMk id="22" creationId="{E570ED44-6937-691E-7DC8-BC3EDCB60BC1}"/>
          </ac:cxnSpMkLst>
        </pc:cxnChg>
        <pc:cxnChg chg="add mod">
          <ac:chgData name="Cesar Herrera" userId="bfa9b98e-f965-4a7b-897c-680a08ce951a" providerId="ADAL" clId="{0F142997-7E84-4A54-99F9-1F340D734068}" dt="2024-05-20T21:12:24.938" v="1901" actId="1035"/>
          <ac:cxnSpMkLst>
            <pc:docMk/>
            <pc:sldMk cId="245897662" sldId="280"/>
            <ac:cxnSpMk id="24" creationId="{DCD3F7AB-0F76-344A-E1A5-312B8C2F51AA}"/>
          </ac:cxnSpMkLst>
        </pc:cxnChg>
      </pc:sldChg>
      <pc:sldChg chg="addSp delSp modSp new mod modTransition">
        <pc:chgData name="Cesar Herrera" userId="bfa9b98e-f965-4a7b-897c-680a08ce951a" providerId="ADAL" clId="{0F142997-7E84-4A54-99F9-1F340D734068}" dt="2024-05-21T18:27:31.200" v="4878" actId="20577"/>
        <pc:sldMkLst>
          <pc:docMk/>
          <pc:sldMk cId="1283810469" sldId="281"/>
        </pc:sldMkLst>
        <pc:spChg chg="del">
          <ac:chgData name="Cesar Herrera" userId="bfa9b98e-f965-4a7b-897c-680a08ce951a" providerId="ADAL" clId="{0F142997-7E84-4A54-99F9-1F340D734068}" dt="2024-05-21T01:20:52.400" v="3027" actId="478"/>
          <ac:spMkLst>
            <pc:docMk/>
            <pc:sldMk cId="1283810469" sldId="281"/>
            <ac:spMk id="2" creationId="{303046DA-84EE-BAC8-40FF-518300A9B0B3}"/>
          </ac:spMkLst>
        </pc:spChg>
        <pc:spChg chg="del">
          <ac:chgData name="Cesar Herrera" userId="bfa9b98e-f965-4a7b-897c-680a08ce951a" providerId="ADAL" clId="{0F142997-7E84-4A54-99F9-1F340D734068}" dt="2024-05-21T01:20:49.359" v="3026" actId="478"/>
          <ac:spMkLst>
            <pc:docMk/>
            <pc:sldMk cId="1283810469" sldId="281"/>
            <ac:spMk id="3" creationId="{63184343-3A62-73F9-E315-F21F9B2CD23D}"/>
          </ac:spMkLst>
        </pc:spChg>
        <pc:spChg chg="add del mod">
          <ac:chgData name="Cesar Herrera" userId="bfa9b98e-f965-4a7b-897c-680a08ce951a" providerId="ADAL" clId="{0F142997-7E84-4A54-99F9-1F340D734068}" dt="2024-05-21T01:21:33.039" v="3032" actId="478"/>
          <ac:spMkLst>
            <pc:docMk/>
            <pc:sldMk cId="1283810469" sldId="281"/>
            <ac:spMk id="4" creationId="{18BEE99E-0B02-B9B6-2D6F-9AD8A13C8850}"/>
          </ac:spMkLst>
        </pc:spChg>
        <pc:spChg chg="add mod">
          <ac:chgData name="Cesar Herrera" userId="bfa9b98e-f965-4a7b-897c-680a08ce951a" providerId="ADAL" clId="{0F142997-7E84-4A54-99F9-1F340D734068}" dt="2024-05-21T15:28:51.243" v="4823" actId="20577"/>
          <ac:spMkLst>
            <pc:docMk/>
            <pc:sldMk cId="1283810469" sldId="281"/>
            <ac:spMk id="5" creationId="{B96E2483-E22D-5345-7679-66B4ECB3A12D}"/>
          </ac:spMkLst>
        </pc:spChg>
        <pc:spChg chg="add mod">
          <ac:chgData name="Cesar Herrera" userId="bfa9b98e-f965-4a7b-897c-680a08ce951a" providerId="ADAL" clId="{0F142997-7E84-4A54-99F9-1F340D734068}" dt="2024-05-21T18:27:31.200" v="4878" actId="20577"/>
          <ac:spMkLst>
            <pc:docMk/>
            <pc:sldMk cId="1283810469" sldId="281"/>
            <ac:spMk id="7" creationId="{B04CCB12-8F69-4AFA-6039-A5A7E93838B2}"/>
          </ac:spMkLst>
        </pc:spChg>
        <pc:spChg chg="add">
          <ac:chgData name="Cesar Herrera" userId="bfa9b98e-f965-4a7b-897c-680a08ce951a" providerId="ADAL" clId="{0F142997-7E84-4A54-99F9-1F340D734068}" dt="2024-05-21T02:27:28.161" v="3622"/>
          <ac:spMkLst>
            <pc:docMk/>
            <pc:sldMk cId="1283810469" sldId="281"/>
            <ac:spMk id="8" creationId="{E9624207-CD44-3D1C-6C2C-356E13792080}"/>
          </ac:spMkLst>
        </pc:spChg>
        <pc:spChg chg="add mod">
          <ac:chgData name="Cesar Herrera" userId="bfa9b98e-f965-4a7b-897c-680a08ce951a" providerId="ADAL" clId="{0F142997-7E84-4A54-99F9-1F340D734068}" dt="2024-05-21T15:48:48.550" v="4846" actId="1035"/>
          <ac:spMkLst>
            <pc:docMk/>
            <pc:sldMk cId="1283810469" sldId="281"/>
            <ac:spMk id="9" creationId="{3684EC9E-2899-A485-AD6F-F64107563F6C}"/>
          </ac:spMkLst>
        </pc:spChg>
        <pc:spChg chg="add mod">
          <ac:chgData name="Cesar Herrera" userId="bfa9b98e-f965-4a7b-897c-680a08ce951a" providerId="ADAL" clId="{0F142997-7E84-4A54-99F9-1F340D734068}" dt="2024-05-21T02:40:21.616" v="4116" actId="14100"/>
          <ac:spMkLst>
            <pc:docMk/>
            <pc:sldMk cId="1283810469" sldId="281"/>
            <ac:spMk id="10" creationId="{711EF70F-7B1A-1E3B-3637-AF743B3CA88D}"/>
          </ac:spMkLst>
        </pc:spChg>
        <pc:spChg chg="add del mod">
          <ac:chgData name="Cesar Herrera" userId="bfa9b98e-f965-4a7b-897c-680a08ce951a" providerId="ADAL" clId="{0F142997-7E84-4A54-99F9-1F340D734068}" dt="2024-05-21T02:31:22.086" v="3766" actId="478"/>
          <ac:spMkLst>
            <pc:docMk/>
            <pc:sldMk cId="1283810469" sldId="281"/>
            <ac:spMk id="11" creationId="{A61828CC-AE3C-C7D0-7601-4BE173A5A50A}"/>
          </ac:spMkLst>
        </pc:spChg>
        <pc:picChg chg="add mod ord">
          <ac:chgData name="Cesar Herrera" userId="bfa9b98e-f965-4a7b-897c-680a08ce951a" providerId="ADAL" clId="{0F142997-7E84-4A54-99F9-1F340D734068}" dt="2024-05-21T01:21:01.162" v="3029" actId="167"/>
          <ac:picMkLst>
            <pc:docMk/>
            <pc:sldMk cId="1283810469" sldId="281"/>
            <ac:picMk id="6" creationId="{8563C099-84B1-A9FD-BE8B-AA174C5179FE}"/>
          </ac:picMkLst>
        </pc:picChg>
      </pc:sldChg>
      <pc:sldChg chg="addSp delSp modSp new mod ord modTransition">
        <pc:chgData name="Cesar Herrera" userId="bfa9b98e-f965-4a7b-897c-680a08ce951a" providerId="ADAL" clId="{0F142997-7E84-4A54-99F9-1F340D734068}" dt="2024-05-21T15:45:58.739" v="4834"/>
        <pc:sldMkLst>
          <pc:docMk/>
          <pc:sldMk cId="4242230444" sldId="282"/>
        </pc:sldMkLst>
        <pc:spChg chg="del">
          <ac:chgData name="Cesar Herrera" userId="bfa9b98e-f965-4a7b-897c-680a08ce951a" providerId="ADAL" clId="{0F142997-7E84-4A54-99F9-1F340D734068}" dt="2024-05-21T02:35:27" v="3870" actId="478"/>
          <ac:spMkLst>
            <pc:docMk/>
            <pc:sldMk cId="4242230444" sldId="282"/>
            <ac:spMk id="2" creationId="{0B70D2F5-369E-A5C1-E491-8CF113E4041A}"/>
          </ac:spMkLst>
        </pc:spChg>
        <pc:spChg chg="add del mod">
          <ac:chgData name="Cesar Herrera" userId="bfa9b98e-f965-4a7b-897c-680a08ce951a" providerId="ADAL" clId="{0F142997-7E84-4A54-99F9-1F340D734068}" dt="2024-05-21T15:14:51.443" v="4635" actId="20577"/>
          <ac:spMkLst>
            <pc:docMk/>
            <pc:sldMk cId="4242230444" sldId="282"/>
            <ac:spMk id="3" creationId="{EC828C32-40DE-E58A-4F94-4179C57900D5}"/>
          </ac:spMkLst>
        </pc:spChg>
        <pc:spChg chg="add mod">
          <ac:chgData name="Cesar Herrera" userId="bfa9b98e-f965-4a7b-897c-680a08ce951a" providerId="ADAL" clId="{0F142997-7E84-4A54-99F9-1F340D734068}" dt="2024-05-21T02:39:11.799" v="4016" actId="313"/>
          <ac:spMkLst>
            <pc:docMk/>
            <pc:sldMk cId="4242230444" sldId="282"/>
            <ac:spMk id="5" creationId="{D210ED0F-E805-EDE4-B4CC-A28FBC2BE47B}"/>
          </ac:spMkLst>
        </pc:spChg>
        <pc:spChg chg="add mod">
          <ac:chgData name="Cesar Herrera" userId="bfa9b98e-f965-4a7b-897c-680a08ce951a" providerId="ADAL" clId="{0F142997-7E84-4A54-99F9-1F340D734068}" dt="2024-05-21T02:36:05.827" v="3901"/>
          <ac:spMkLst>
            <pc:docMk/>
            <pc:sldMk cId="4242230444" sldId="282"/>
            <ac:spMk id="6" creationId="{EF5CE25D-C127-EF3F-4C9C-F6163C1F5554}"/>
          </ac:spMkLst>
        </pc:spChg>
        <pc:picChg chg="add mod ord">
          <ac:chgData name="Cesar Herrera" userId="bfa9b98e-f965-4a7b-897c-680a08ce951a" providerId="ADAL" clId="{0F142997-7E84-4A54-99F9-1F340D734068}" dt="2024-05-21T02:36:16.259" v="3905" actId="167"/>
          <ac:picMkLst>
            <pc:docMk/>
            <pc:sldMk cId="4242230444" sldId="282"/>
            <ac:picMk id="4" creationId="{ED96BDF7-D3BD-6868-BA9B-B65D315E1AF8}"/>
          </ac:picMkLst>
        </pc:picChg>
      </pc:sldChg>
      <pc:sldChg chg="addSp delSp modSp new mod modTransition">
        <pc:chgData name="Cesar Herrera" userId="bfa9b98e-f965-4a7b-897c-680a08ce951a" providerId="ADAL" clId="{0F142997-7E84-4A54-99F9-1F340D734068}" dt="2024-05-21T18:27:34.804" v="4884" actId="20577"/>
        <pc:sldMkLst>
          <pc:docMk/>
          <pc:sldMk cId="2905351352" sldId="283"/>
        </pc:sldMkLst>
        <pc:spChg chg="del">
          <ac:chgData name="Cesar Herrera" userId="bfa9b98e-f965-4a7b-897c-680a08ce951a" providerId="ADAL" clId="{0F142997-7E84-4A54-99F9-1F340D734068}" dt="2024-05-21T02:59:50.025" v="4182" actId="478"/>
          <ac:spMkLst>
            <pc:docMk/>
            <pc:sldMk cId="2905351352" sldId="283"/>
            <ac:spMk id="2" creationId="{3F43229D-69E4-925C-9F8E-8D82C0692952}"/>
          </ac:spMkLst>
        </pc:spChg>
        <pc:spChg chg="mod ord">
          <ac:chgData name="Cesar Herrera" userId="bfa9b98e-f965-4a7b-897c-680a08ce951a" providerId="ADAL" clId="{0F142997-7E84-4A54-99F9-1F340D734068}" dt="2024-05-21T03:10:44.701" v="4583" actId="20577"/>
          <ac:spMkLst>
            <pc:docMk/>
            <pc:sldMk cId="2905351352" sldId="283"/>
            <ac:spMk id="3" creationId="{A95FDAAE-9551-7437-0FF4-62E65DAF89A1}"/>
          </ac:spMkLst>
        </pc:spChg>
        <pc:spChg chg="add mod">
          <ac:chgData name="Cesar Herrera" userId="bfa9b98e-f965-4a7b-897c-680a08ce951a" providerId="ADAL" clId="{0F142997-7E84-4A54-99F9-1F340D734068}" dt="2024-05-21T18:27:34.804" v="4884" actId="20577"/>
          <ac:spMkLst>
            <pc:docMk/>
            <pc:sldMk cId="2905351352" sldId="283"/>
            <ac:spMk id="5" creationId="{8280A4DD-C6A1-A4FD-F64B-AE433CAD6C8F}"/>
          </ac:spMkLst>
        </pc:spChg>
        <pc:picChg chg="add mod">
          <ac:chgData name="Cesar Herrera" userId="bfa9b98e-f965-4a7b-897c-680a08ce951a" providerId="ADAL" clId="{0F142997-7E84-4A54-99F9-1F340D734068}" dt="2024-05-21T02:59:46.449" v="4181"/>
          <ac:picMkLst>
            <pc:docMk/>
            <pc:sldMk cId="2905351352" sldId="283"/>
            <ac:picMk id="4" creationId="{3241B677-0B1C-8692-89CA-0DBE9C6910ED}"/>
          </ac:picMkLst>
        </pc:picChg>
      </pc:sldChg>
      <pc:sldMasterChg chg="setBg modSldLayout">
        <pc:chgData name="Cesar Herrera" userId="bfa9b98e-f965-4a7b-897c-680a08ce951a" providerId="ADAL" clId="{0F142997-7E84-4A54-99F9-1F340D734068}" dt="2024-05-20T02:51:43.433" v="204"/>
        <pc:sldMasterMkLst>
          <pc:docMk/>
          <pc:sldMasterMk cId="2480609249" sldId="2147483648"/>
        </pc:sldMasterMkLst>
        <pc:sldLayoutChg chg="setBg">
          <pc:chgData name="Cesar Herrera" userId="bfa9b98e-f965-4a7b-897c-680a08ce951a" providerId="ADAL" clId="{0F142997-7E84-4A54-99F9-1F340D734068}" dt="2024-05-20T02:51:43.433" v="204"/>
          <pc:sldLayoutMkLst>
            <pc:docMk/>
            <pc:sldMasterMk cId="2480609249" sldId="2147483648"/>
            <pc:sldLayoutMk cId="3412580540" sldId="2147483649"/>
          </pc:sldLayoutMkLst>
        </pc:sldLayoutChg>
        <pc:sldLayoutChg chg="setBg">
          <pc:chgData name="Cesar Herrera" userId="bfa9b98e-f965-4a7b-897c-680a08ce951a" providerId="ADAL" clId="{0F142997-7E84-4A54-99F9-1F340D734068}" dt="2024-05-20T02:51:43.433" v="204"/>
          <pc:sldLayoutMkLst>
            <pc:docMk/>
            <pc:sldMasterMk cId="2480609249" sldId="2147483648"/>
            <pc:sldLayoutMk cId="3137970292" sldId="2147483650"/>
          </pc:sldLayoutMkLst>
        </pc:sldLayoutChg>
        <pc:sldLayoutChg chg="setBg">
          <pc:chgData name="Cesar Herrera" userId="bfa9b98e-f965-4a7b-897c-680a08ce951a" providerId="ADAL" clId="{0F142997-7E84-4A54-99F9-1F340D734068}" dt="2024-05-20T02:51:43.433" v="204"/>
          <pc:sldLayoutMkLst>
            <pc:docMk/>
            <pc:sldMasterMk cId="2480609249" sldId="2147483648"/>
            <pc:sldLayoutMk cId="2158489536" sldId="2147483651"/>
          </pc:sldLayoutMkLst>
        </pc:sldLayoutChg>
        <pc:sldLayoutChg chg="setBg">
          <pc:chgData name="Cesar Herrera" userId="bfa9b98e-f965-4a7b-897c-680a08ce951a" providerId="ADAL" clId="{0F142997-7E84-4A54-99F9-1F340D734068}" dt="2024-05-20T02:51:43.433" v="204"/>
          <pc:sldLayoutMkLst>
            <pc:docMk/>
            <pc:sldMasterMk cId="2480609249" sldId="2147483648"/>
            <pc:sldLayoutMk cId="3748881242" sldId="2147483652"/>
          </pc:sldLayoutMkLst>
        </pc:sldLayoutChg>
        <pc:sldLayoutChg chg="setBg">
          <pc:chgData name="Cesar Herrera" userId="bfa9b98e-f965-4a7b-897c-680a08ce951a" providerId="ADAL" clId="{0F142997-7E84-4A54-99F9-1F340D734068}" dt="2024-05-20T02:51:43.433" v="204"/>
          <pc:sldLayoutMkLst>
            <pc:docMk/>
            <pc:sldMasterMk cId="2480609249" sldId="2147483648"/>
            <pc:sldLayoutMk cId="1998143521" sldId="2147483653"/>
          </pc:sldLayoutMkLst>
        </pc:sldLayoutChg>
        <pc:sldLayoutChg chg="setBg">
          <pc:chgData name="Cesar Herrera" userId="bfa9b98e-f965-4a7b-897c-680a08ce951a" providerId="ADAL" clId="{0F142997-7E84-4A54-99F9-1F340D734068}" dt="2024-05-20T02:51:43.433" v="204"/>
          <pc:sldLayoutMkLst>
            <pc:docMk/>
            <pc:sldMasterMk cId="2480609249" sldId="2147483648"/>
            <pc:sldLayoutMk cId="2446345003" sldId="2147483654"/>
          </pc:sldLayoutMkLst>
        </pc:sldLayoutChg>
        <pc:sldLayoutChg chg="setBg">
          <pc:chgData name="Cesar Herrera" userId="bfa9b98e-f965-4a7b-897c-680a08ce951a" providerId="ADAL" clId="{0F142997-7E84-4A54-99F9-1F340D734068}" dt="2024-05-20T02:51:43.433" v="204"/>
          <pc:sldLayoutMkLst>
            <pc:docMk/>
            <pc:sldMasterMk cId="2480609249" sldId="2147483648"/>
            <pc:sldLayoutMk cId="514316652" sldId="2147483655"/>
          </pc:sldLayoutMkLst>
        </pc:sldLayoutChg>
        <pc:sldLayoutChg chg="setBg">
          <pc:chgData name="Cesar Herrera" userId="bfa9b98e-f965-4a7b-897c-680a08ce951a" providerId="ADAL" clId="{0F142997-7E84-4A54-99F9-1F340D734068}" dt="2024-05-20T02:51:43.433" v="204"/>
          <pc:sldLayoutMkLst>
            <pc:docMk/>
            <pc:sldMasterMk cId="2480609249" sldId="2147483648"/>
            <pc:sldLayoutMk cId="835552375" sldId="2147483656"/>
          </pc:sldLayoutMkLst>
        </pc:sldLayoutChg>
        <pc:sldLayoutChg chg="setBg">
          <pc:chgData name="Cesar Herrera" userId="bfa9b98e-f965-4a7b-897c-680a08ce951a" providerId="ADAL" clId="{0F142997-7E84-4A54-99F9-1F340D734068}" dt="2024-05-20T02:51:43.433" v="204"/>
          <pc:sldLayoutMkLst>
            <pc:docMk/>
            <pc:sldMasterMk cId="2480609249" sldId="2147483648"/>
            <pc:sldLayoutMk cId="1431864189" sldId="2147483657"/>
          </pc:sldLayoutMkLst>
        </pc:sldLayoutChg>
        <pc:sldLayoutChg chg="setBg">
          <pc:chgData name="Cesar Herrera" userId="bfa9b98e-f965-4a7b-897c-680a08ce951a" providerId="ADAL" clId="{0F142997-7E84-4A54-99F9-1F340D734068}" dt="2024-05-20T02:51:43.433" v="204"/>
          <pc:sldLayoutMkLst>
            <pc:docMk/>
            <pc:sldMasterMk cId="2480609249" sldId="2147483648"/>
            <pc:sldLayoutMk cId="1843476888" sldId="2147483658"/>
          </pc:sldLayoutMkLst>
        </pc:sldLayoutChg>
        <pc:sldLayoutChg chg="setBg">
          <pc:chgData name="Cesar Herrera" userId="bfa9b98e-f965-4a7b-897c-680a08ce951a" providerId="ADAL" clId="{0F142997-7E84-4A54-99F9-1F340D734068}" dt="2024-05-20T02:51:43.433" v="204"/>
          <pc:sldLayoutMkLst>
            <pc:docMk/>
            <pc:sldMasterMk cId="2480609249" sldId="2147483648"/>
            <pc:sldLayoutMk cId="397929723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48633-F38E-4B59-8C80-D7DB0E89B82E}"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39593-0E6C-4739-B0C7-878CED454740}" type="slidenum">
              <a:rPr lang="en-US" smtClean="0"/>
              <a:t>‹#›</a:t>
            </a:fld>
            <a:endParaRPr lang="en-US"/>
          </a:p>
        </p:txBody>
      </p:sp>
    </p:spTree>
    <p:extLst>
      <p:ext uri="{BB962C8B-B14F-4D97-AF65-F5344CB8AC3E}">
        <p14:creationId xmlns:p14="http://schemas.microsoft.com/office/powerpoint/2010/main" val="171187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939593-0E6C-4739-B0C7-878CED454740}" type="slidenum">
              <a:rPr lang="en-US" smtClean="0"/>
              <a:t>4</a:t>
            </a:fld>
            <a:endParaRPr lang="en-US"/>
          </a:p>
        </p:txBody>
      </p:sp>
    </p:spTree>
    <p:extLst>
      <p:ext uri="{BB962C8B-B14F-4D97-AF65-F5344CB8AC3E}">
        <p14:creationId xmlns:p14="http://schemas.microsoft.com/office/powerpoint/2010/main" val="120651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B074-F7E8-332D-4E42-5DDD38744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25D5B-5B94-FE19-07A1-6989F7187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9461BB-D813-9B99-3176-A2E3290F228B}"/>
              </a:ext>
            </a:extLst>
          </p:cNvPr>
          <p:cNvSpPr>
            <a:spLocks noGrp="1"/>
          </p:cNvSpPr>
          <p:nvPr>
            <p:ph type="dt" sz="half" idx="10"/>
          </p:nvPr>
        </p:nvSpPr>
        <p:spPr/>
        <p:txBody>
          <a:bodyPr/>
          <a:lstStyle/>
          <a:p>
            <a:fld id="{FCA94FA0-EF10-4C0D-8BE6-216075D8D5FD}" type="datetimeFigureOut">
              <a:rPr lang="en-US" smtClean="0"/>
              <a:t>12/18/2024</a:t>
            </a:fld>
            <a:endParaRPr lang="en-US"/>
          </a:p>
        </p:txBody>
      </p:sp>
      <p:sp>
        <p:nvSpPr>
          <p:cNvPr id="5" name="Footer Placeholder 4">
            <a:extLst>
              <a:ext uri="{FF2B5EF4-FFF2-40B4-BE49-F238E27FC236}">
                <a16:creationId xmlns:a16="http://schemas.microsoft.com/office/drawing/2014/main" id="{F4AE158D-89EC-C0FA-E2FD-DFADD5E82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9E4D7-C5F3-EA7F-D6A0-740BEB180E68}"/>
              </a:ext>
            </a:extLst>
          </p:cNvPr>
          <p:cNvSpPr>
            <a:spLocks noGrp="1"/>
          </p:cNvSpPr>
          <p:nvPr>
            <p:ph type="sldNum" sz="quarter" idx="12"/>
          </p:nvPr>
        </p:nvSpPr>
        <p:spPr/>
        <p:txBody>
          <a:bodyPr/>
          <a:lstStyle/>
          <a:p>
            <a:fld id="{D2111DBB-522F-4981-8A3E-302AF36E4BF6}" type="slidenum">
              <a:rPr lang="en-US" smtClean="0"/>
              <a:t>‹#›</a:t>
            </a:fld>
            <a:endParaRPr lang="en-US"/>
          </a:p>
        </p:txBody>
      </p:sp>
    </p:spTree>
    <p:extLst>
      <p:ext uri="{BB962C8B-B14F-4D97-AF65-F5344CB8AC3E}">
        <p14:creationId xmlns:p14="http://schemas.microsoft.com/office/powerpoint/2010/main" val="341258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E62C-5CBA-3396-F81B-8F9D6A4CDE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6492CC-8FBF-6C1D-D29E-740E4055B7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3DCD1-E023-A257-DC86-34EE096825E6}"/>
              </a:ext>
            </a:extLst>
          </p:cNvPr>
          <p:cNvSpPr>
            <a:spLocks noGrp="1"/>
          </p:cNvSpPr>
          <p:nvPr>
            <p:ph type="dt" sz="half" idx="10"/>
          </p:nvPr>
        </p:nvSpPr>
        <p:spPr/>
        <p:txBody>
          <a:bodyPr/>
          <a:lstStyle/>
          <a:p>
            <a:fld id="{FCA94FA0-EF10-4C0D-8BE6-216075D8D5FD}" type="datetimeFigureOut">
              <a:rPr lang="en-US" smtClean="0"/>
              <a:t>12/18/2024</a:t>
            </a:fld>
            <a:endParaRPr lang="en-US"/>
          </a:p>
        </p:txBody>
      </p:sp>
      <p:sp>
        <p:nvSpPr>
          <p:cNvPr id="5" name="Footer Placeholder 4">
            <a:extLst>
              <a:ext uri="{FF2B5EF4-FFF2-40B4-BE49-F238E27FC236}">
                <a16:creationId xmlns:a16="http://schemas.microsoft.com/office/drawing/2014/main" id="{739A6F7C-2E0D-BF12-6C68-960FDEF97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5F36D-A4E7-D389-BEAB-BC8CF9810924}"/>
              </a:ext>
            </a:extLst>
          </p:cNvPr>
          <p:cNvSpPr>
            <a:spLocks noGrp="1"/>
          </p:cNvSpPr>
          <p:nvPr>
            <p:ph type="sldNum" sz="quarter" idx="12"/>
          </p:nvPr>
        </p:nvSpPr>
        <p:spPr/>
        <p:txBody>
          <a:bodyPr/>
          <a:lstStyle/>
          <a:p>
            <a:fld id="{D2111DBB-522F-4981-8A3E-302AF36E4BF6}" type="slidenum">
              <a:rPr lang="en-US" smtClean="0"/>
              <a:t>‹#›</a:t>
            </a:fld>
            <a:endParaRPr lang="en-US"/>
          </a:p>
        </p:txBody>
      </p:sp>
    </p:spTree>
    <p:extLst>
      <p:ext uri="{BB962C8B-B14F-4D97-AF65-F5344CB8AC3E}">
        <p14:creationId xmlns:p14="http://schemas.microsoft.com/office/powerpoint/2010/main" val="18434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6EF94E-76C6-00B9-0787-BF2D948425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104978-265C-6E3A-B9E9-6BAA1D2344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5B592-62F3-A825-C6F8-C5E32D4C6702}"/>
              </a:ext>
            </a:extLst>
          </p:cNvPr>
          <p:cNvSpPr>
            <a:spLocks noGrp="1"/>
          </p:cNvSpPr>
          <p:nvPr>
            <p:ph type="dt" sz="half" idx="10"/>
          </p:nvPr>
        </p:nvSpPr>
        <p:spPr/>
        <p:txBody>
          <a:bodyPr/>
          <a:lstStyle/>
          <a:p>
            <a:fld id="{FCA94FA0-EF10-4C0D-8BE6-216075D8D5FD}" type="datetimeFigureOut">
              <a:rPr lang="en-US" smtClean="0"/>
              <a:t>12/18/2024</a:t>
            </a:fld>
            <a:endParaRPr lang="en-US"/>
          </a:p>
        </p:txBody>
      </p:sp>
      <p:sp>
        <p:nvSpPr>
          <p:cNvPr id="5" name="Footer Placeholder 4">
            <a:extLst>
              <a:ext uri="{FF2B5EF4-FFF2-40B4-BE49-F238E27FC236}">
                <a16:creationId xmlns:a16="http://schemas.microsoft.com/office/drawing/2014/main" id="{D58CDFC0-F96E-A9A2-7572-CD0ECE5D7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8C289-8838-8E01-8618-81E96FA4B0C8}"/>
              </a:ext>
            </a:extLst>
          </p:cNvPr>
          <p:cNvSpPr>
            <a:spLocks noGrp="1"/>
          </p:cNvSpPr>
          <p:nvPr>
            <p:ph type="sldNum" sz="quarter" idx="12"/>
          </p:nvPr>
        </p:nvSpPr>
        <p:spPr/>
        <p:txBody>
          <a:bodyPr/>
          <a:lstStyle/>
          <a:p>
            <a:fld id="{D2111DBB-522F-4981-8A3E-302AF36E4BF6}" type="slidenum">
              <a:rPr lang="en-US" smtClean="0"/>
              <a:t>‹#›</a:t>
            </a:fld>
            <a:endParaRPr lang="en-US"/>
          </a:p>
        </p:txBody>
      </p:sp>
    </p:spTree>
    <p:extLst>
      <p:ext uri="{BB962C8B-B14F-4D97-AF65-F5344CB8AC3E}">
        <p14:creationId xmlns:p14="http://schemas.microsoft.com/office/powerpoint/2010/main" val="397929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2B3E-3D1C-7D0C-64B9-7A48D96164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85F975-3418-BF13-CA5E-8B3054169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B66C3-F642-8070-C6D2-CBB391E2CB29}"/>
              </a:ext>
            </a:extLst>
          </p:cNvPr>
          <p:cNvSpPr>
            <a:spLocks noGrp="1"/>
          </p:cNvSpPr>
          <p:nvPr>
            <p:ph type="dt" sz="half" idx="10"/>
          </p:nvPr>
        </p:nvSpPr>
        <p:spPr/>
        <p:txBody>
          <a:bodyPr/>
          <a:lstStyle/>
          <a:p>
            <a:fld id="{FCA94FA0-EF10-4C0D-8BE6-216075D8D5FD}" type="datetimeFigureOut">
              <a:rPr lang="en-US" smtClean="0"/>
              <a:t>12/18/2024</a:t>
            </a:fld>
            <a:endParaRPr lang="en-US"/>
          </a:p>
        </p:txBody>
      </p:sp>
      <p:sp>
        <p:nvSpPr>
          <p:cNvPr id="5" name="Footer Placeholder 4">
            <a:extLst>
              <a:ext uri="{FF2B5EF4-FFF2-40B4-BE49-F238E27FC236}">
                <a16:creationId xmlns:a16="http://schemas.microsoft.com/office/drawing/2014/main" id="{2915D212-2539-27A5-E9DB-1F58B01C3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89379-2D39-F270-F8C9-1C867873DF9F}"/>
              </a:ext>
            </a:extLst>
          </p:cNvPr>
          <p:cNvSpPr>
            <a:spLocks noGrp="1"/>
          </p:cNvSpPr>
          <p:nvPr>
            <p:ph type="sldNum" sz="quarter" idx="12"/>
          </p:nvPr>
        </p:nvSpPr>
        <p:spPr/>
        <p:txBody>
          <a:bodyPr/>
          <a:lstStyle/>
          <a:p>
            <a:fld id="{D2111DBB-522F-4981-8A3E-302AF36E4BF6}" type="slidenum">
              <a:rPr lang="en-US" smtClean="0"/>
              <a:t>‹#›</a:t>
            </a:fld>
            <a:endParaRPr lang="en-US"/>
          </a:p>
        </p:txBody>
      </p:sp>
    </p:spTree>
    <p:extLst>
      <p:ext uri="{BB962C8B-B14F-4D97-AF65-F5344CB8AC3E}">
        <p14:creationId xmlns:p14="http://schemas.microsoft.com/office/powerpoint/2010/main" val="313797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7130-B95C-29C8-E102-654799C60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CBFC77-A5FE-AB96-7C56-B4187715D4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71C618-1097-E8AB-7BF0-A92001AF8703}"/>
              </a:ext>
            </a:extLst>
          </p:cNvPr>
          <p:cNvSpPr>
            <a:spLocks noGrp="1"/>
          </p:cNvSpPr>
          <p:nvPr>
            <p:ph type="dt" sz="half" idx="10"/>
          </p:nvPr>
        </p:nvSpPr>
        <p:spPr/>
        <p:txBody>
          <a:bodyPr/>
          <a:lstStyle/>
          <a:p>
            <a:fld id="{FCA94FA0-EF10-4C0D-8BE6-216075D8D5FD}" type="datetimeFigureOut">
              <a:rPr lang="en-US" smtClean="0"/>
              <a:t>12/18/2024</a:t>
            </a:fld>
            <a:endParaRPr lang="en-US"/>
          </a:p>
        </p:txBody>
      </p:sp>
      <p:sp>
        <p:nvSpPr>
          <p:cNvPr id="5" name="Footer Placeholder 4">
            <a:extLst>
              <a:ext uri="{FF2B5EF4-FFF2-40B4-BE49-F238E27FC236}">
                <a16:creationId xmlns:a16="http://schemas.microsoft.com/office/drawing/2014/main" id="{71CE1F0E-CBCF-E5EB-CA47-A3FD43585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098F0-1333-6ADB-85E2-6C3E814EEB0B}"/>
              </a:ext>
            </a:extLst>
          </p:cNvPr>
          <p:cNvSpPr>
            <a:spLocks noGrp="1"/>
          </p:cNvSpPr>
          <p:nvPr>
            <p:ph type="sldNum" sz="quarter" idx="12"/>
          </p:nvPr>
        </p:nvSpPr>
        <p:spPr/>
        <p:txBody>
          <a:bodyPr/>
          <a:lstStyle/>
          <a:p>
            <a:fld id="{D2111DBB-522F-4981-8A3E-302AF36E4BF6}" type="slidenum">
              <a:rPr lang="en-US" smtClean="0"/>
              <a:t>‹#›</a:t>
            </a:fld>
            <a:endParaRPr lang="en-US"/>
          </a:p>
        </p:txBody>
      </p:sp>
    </p:spTree>
    <p:extLst>
      <p:ext uri="{BB962C8B-B14F-4D97-AF65-F5344CB8AC3E}">
        <p14:creationId xmlns:p14="http://schemas.microsoft.com/office/powerpoint/2010/main" val="215848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85A0-8E0C-D213-45B3-136FA95867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D56AE-A615-84AB-14D4-B7FC1807C1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7C2B2-2C04-2112-1342-A6A2C858E9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EA6A24-FE62-D112-D8D4-796D680F6E9D}"/>
              </a:ext>
            </a:extLst>
          </p:cNvPr>
          <p:cNvSpPr>
            <a:spLocks noGrp="1"/>
          </p:cNvSpPr>
          <p:nvPr>
            <p:ph type="dt" sz="half" idx="10"/>
          </p:nvPr>
        </p:nvSpPr>
        <p:spPr/>
        <p:txBody>
          <a:bodyPr/>
          <a:lstStyle/>
          <a:p>
            <a:fld id="{FCA94FA0-EF10-4C0D-8BE6-216075D8D5FD}" type="datetimeFigureOut">
              <a:rPr lang="en-US" smtClean="0"/>
              <a:t>12/18/2024</a:t>
            </a:fld>
            <a:endParaRPr lang="en-US"/>
          </a:p>
        </p:txBody>
      </p:sp>
      <p:sp>
        <p:nvSpPr>
          <p:cNvPr id="6" name="Footer Placeholder 5">
            <a:extLst>
              <a:ext uri="{FF2B5EF4-FFF2-40B4-BE49-F238E27FC236}">
                <a16:creationId xmlns:a16="http://schemas.microsoft.com/office/drawing/2014/main" id="{66EA722D-6DAF-F5AB-50E2-BAE5AE9B6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B31DD-11CB-0CF6-C016-C39017B56955}"/>
              </a:ext>
            </a:extLst>
          </p:cNvPr>
          <p:cNvSpPr>
            <a:spLocks noGrp="1"/>
          </p:cNvSpPr>
          <p:nvPr>
            <p:ph type="sldNum" sz="quarter" idx="12"/>
          </p:nvPr>
        </p:nvSpPr>
        <p:spPr/>
        <p:txBody>
          <a:bodyPr/>
          <a:lstStyle/>
          <a:p>
            <a:fld id="{D2111DBB-522F-4981-8A3E-302AF36E4BF6}" type="slidenum">
              <a:rPr lang="en-US" smtClean="0"/>
              <a:t>‹#›</a:t>
            </a:fld>
            <a:endParaRPr lang="en-US"/>
          </a:p>
        </p:txBody>
      </p:sp>
    </p:spTree>
    <p:extLst>
      <p:ext uri="{BB962C8B-B14F-4D97-AF65-F5344CB8AC3E}">
        <p14:creationId xmlns:p14="http://schemas.microsoft.com/office/powerpoint/2010/main" val="374888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EF86-BAA0-182A-0D3E-E872CEF93A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8C8271-2D4E-2247-5E79-E96DF0932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C6A1C0-FDDE-0E99-3687-FE8881909B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00201F-C017-2D3D-007A-B9F39D8E5D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9B24A1-6ADB-69F1-C419-EBA306D197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8BF1BB-FCA2-657A-1656-3C8B175A9F48}"/>
              </a:ext>
            </a:extLst>
          </p:cNvPr>
          <p:cNvSpPr>
            <a:spLocks noGrp="1"/>
          </p:cNvSpPr>
          <p:nvPr>
            <p:ph type="dt" sz="half" idx="10"/>
          </p:nvPr>
        </p:nvSpPr>
        <p:spPr/>
        <p:txBody>
          <a:bodyPr/>
          <a:lstStyle/>
          <a:p>
            <a:fld id="{FCA94FA0-EF10-4C0D-8BE6-216075D8D5FD}" type="datetimeFigureOut">
              <a:rPr lang="en-US" smtClean="0"/>
              <a:t>12/18/2024</a:t>
            </a:fld>
            <a:endParaRPr lang="en-US"/>
          </a:p>
        </p:txBody>
      </p:sp>
      <p:sp>
        <p:nvSpPr>
          <p:cNvPr id="8" name="Footer Placeholder 7">
            <a:extLst>
              <a:ext uri="{FF2B5EF4-FFF2-40B4-BE49-F238E27FC236}">
                <a16:creationId xmlns:a16="http://schemas.microsoft.com/office/drawing/2014/main" id="{EA442334-2231-0D07-4964-0B737AC3C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CB4F24-9F15-7BFD-F8FD-63E773236384}"/>
              </a:ext>
            </a:extLst>
          </p:cNvPr>
          <p:cNvSpPr>
            <a:spLocks noGrp="1"/>
          </p:cNvSpPr>
          <p:nvPr>
            <p:ph type="sldNum" sz="quarter" idx="12"/>
          </p:nvPr>
        </p:nvSpPr>
        <p:spPr/>
        <p:txBody>
          <a:bodyPr/>
          <a:lstStyle/>
          <a:p>
            <a:fld id="{D2111DBB-522F-4981-8A3E-302AF36E4BF6}" type="slidenum">
              <a:rPr lang="en-US" smtClean="0"/>
              <a:t>‹#›</a:t>
            </a:fld>
            <a:endParaRPr lang="en-US"/>
          </a:p>
        </p:txBody>
      </p:sp>
    </p:spTree>
    <p:extLst>
      <p:ext uri="{BB962C8B-B14F-4D97-AF65-F5344CB8AC3E}">
        <p14:creationId xmlns:p14="http://schemas.microsoft.com/office/powerpoint/2010/main" val="1998143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875B-26FF-FA42-3BE2-F088189FCE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C84C5C-C23F-0C36-D7F1-F1A42BCF5CE5}"/>
              </a:ext>
            </a:extLst>
          </p:cNvPr>
          <p:cNvSpPr>
            <a:spLocks noGrp="1"/>
          </p:cNvSpPr>
          <p:nvPr>
            <p:ph type="dt" sz="half" idx="10"/>
          </p:nvPr>
        </p:nvSpPr>
        <p:spPr/>
        <p:txBody>
          <a:bodyPr/>
          <a:lstStyle/>
          <a:p>
            <a:fld id="{FCA94FA0-EF10-4C0D-8BE6-216075D8D5FD}" type="datetimeFigureOut">
              <a:rPr lang="en-US" smtClean="0"/>
              <a:t>12/18/2024</a:t>
            </a:fld>
            <a:endParaRPr lang="en-US"/>
          </a:p>
        </p:txBody>
      </p:sp>
      <p:sp>
        <p:nvSpPr>
          <p:cNvPr id="4" name="Footer Placeholder 3">
            <a:extLst>
              <a:ext uri="{FF2B5EF4-FFF2-40B4-BE49-F238E27FC236}">
                <a16:creationId xmlns:a16="http://schemas.microsoft.com/office/drawing/2014/main" id="{35DE8EC3-C800-E3A4-2E1F-A2FA983ED1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F7611B-6800-E8AB-188C-413FF09C03DE}"/>
              </a:ext>
            </a:extLst>
          </p:cNvPr>
          <p:cNvSpPr>
            <a:spLocks noGrp="1"/>
          </p:cNvSpPr>
          <p:nvPr>
            <p:ph type="sldNum" sz="quarter" idx="12"/>
          </p:nvPr>
        </p:nvSpPr>
        <p:spPr/>
        <p:txBody>
          <a:bodyPr/>
          <a:lstStyle/>
          <a:p>
            <a:fld id="{D2111DBB-522F-4981-8A3E-302AF36E4BF6}" type="slidenum">
              <a:rPr lang="en-US" smtClean="0"/>
              <a:t>‹#›</a:t>
            </a:fld>
            <a:endParaRPr lang="en-US"/>
          </a:p>
        </p:txBody>
      </p:sp>
    </p:spTree>
    <p:extLst>
      <p:ext uri="{BB962C8B-B14F-4D97-AF65-F5344CB8AC3E}">
        <p14:creationId xmlns:p14="http://schemas.microsoft.com/office/powerpoint/2010/main" val="244634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75364-F760-9A82-9357-312448D4F97A}"/>
              </a:ext>
            </a:extLst>
          </p:cNvPr>
          <p:cNvSpPr>
            <a:spLocks noGrp="1"/>
          </p:cNvSpPr>
          <p:nvPr>
            <p:ph type="dt" sz="half" idx="10"/>
          </p:nvPr>
        </p:nvSpPr>
        <p:spPr/>
        <p:txBody>
          <a:bodyPr/>
          <a:lstStyle/>
          <a:p>
            <a:fld id="{FCA94FA0-EF10-4C0D-8BE6-216075D8D5FD}" type="datetimeFigureOut">
              <a:rPr lang="en-US" smtClean="0"/>
              <a:t>12/18/2024</a:t>
            </a:fld>
            <a:endParaRPr lang="en-US"/>
          </a:p>
        </p:txBody>
      </p:sp>
      <p:sp>
        <p:nvSpPr>
          <p:cNvPr id="3" name="Footer Placeholder 2">
            <a:extLst>
              <a:ext uri="{FF2B5EF4-FFF2-40B4-BE49-F238E27FC236}">
                <a16:creationId xmlns:a16="http://schemas.microsoft.com/office/drawing/2014/main" id="{3C60B026-CABA-C351-C280-5A3A74F690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F7671C-97F6-E62C-6684-A951A4065B66}"/>
              </a:ext>
            </a:extLst>
          </p:cNvPr>
          <p:cNvSpPr>
            <a:spLocks noGrp="1"/>
          </p:cNvSpPr>
          <p:nvPr>
            <p:ph type="sldNum" sz="quarter" idx="12"/>
          </p:nvPr>
        </p:nvSpPr>
        <p:spPr/>
        <p:txBody>
          <a:bodyPr/>
          <a:lstStyle/>
          <a:p>
            <a:fld id="{D2111DBB-522F-4981-8A3E-302AF36E4BF6}" type="slidenum">
              <a:rPr lang="en-US" smtClean="0"/>
              <a:t>‹#›</a:t>
            </a:fld>
            <a:endParaRPr lang="en-US"/>
          </a:p>
        </p:txBody>
      </p:sp>
    </p:spTree>
    <p:extLst>
      <p:ext uri="{BB962C8B-B14F-4D97-AF65-F5344CB8AC3E}">
        <p14:creationId xmlns:p14="http://schemas.microsoft.com/office/powerpoint/2010/main" val="5143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7093-ABC0-FD5C-6CE6-5D7BCBA17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DD2684-5389-420B-2EDB-E4E2BE539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074FD7-DD2D-91A3-8EC3-EE510BF58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CEACB-0EBE-5B43-F9D0-64E41BEEECAD}"/>
              </a:ext>
            </a:extLst>
          </p:cNvPr>
          <p:cNvSpPr>
            <a:spLocks noGrp="1"/>
          </p:cNvSpPr>
          <p:nvPr>
            <p:ph type="dt" sz="half" idx="10"/>
          </p:nvPr>
        </p:nvSpPr>
        <p:spPr/>
        <p:txBody>
          <a:bodyPr/>
          <a:lstStyle/>
          <a:p>
            <a:fld id="{FCA94FA0-EF10-4C0D-8BE6-216075D8D5FD}" type="datetimeFigureOut">
              <a:rPr lang="en-US" smtClean="0"/>
              <a:t>12/18/2024</a:t>
            </a:fld>
            <a:endParaRPr lang="en-US"/>
          </a:p>
        </p:txBody>
      </p:sp>
      <p:sp>
        <p:nvSpPr>
          <p:cNvPr id="6" name="Footer Placeholder 5">
            <a:extLst>
              <a:ext uri="{FF2B5EF4-FFF2-40B4-BE49-F238E27FC236}">
                <a16:creationId xmlns:a16="http://schemas.microsoft.com/office/drawing/2014/main" id="{20A6F5C3-F5CE-A657-04FE-6FC1DFE77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FB05C-4040-4397-6712-6DE6034ABEA9}"/>
              </a:ext>
            </a:extLst>
          </p:cNvPr>
          <p:cNvSpPr>
            <a:spLocks noGrp="1"/>
          </p:cNvSpPr>
          <p:nvPr>
            <p:ph type="sldNum" sz="quarter" idx="12"/>
          </p:nvPr>
        </p:nvSpPr>
        <p:spPr/>
        <p:txBody>
          <a:bodyPr/>
          <a:lstStyle/>
          <a:p>
            <a:fld id="{D2111DBB-522F-4981-8A3E-302AF36E4BF6}" type="slidenum">
              <a:rPr lang="en-US" smtClean="0"/>
              <a:t>‹#›</a:t>
            </a:fld>
            <a:endParaRPr lang="en-US"/>
          </a:p>
        </p:txBody>
      </p:sp>
    </p:spTree>
    <p:extLst>
      <p:ext uri="{BB962C8B-B14F-4D97-AF65-F5344CB8AC3E}">
        <p14:creationId xmlns:p14="http://schemas.microsoft.com/office/powerpoint/2010/main" val="83555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0CA5-0942-FCB4-5B6D-E9CD09434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16CD6D-77E1-7365-33C2-289E24243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47AD25-A360-ED58-7367-BD95961A6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87426-6D60-A9ED-3EFD-14E1544DF183}"/>
              </a:ext>
            </a:extLst>
          </p:cNvPr>
          <p:cNvSpPr>
            <a:spLocks noGrp="1"/>
          </p:cNvSpPr>
          <p:nvPr>
            <p:ph type="dt" sz="half" idx="10"/>
          </p:nvPr>
        </p:nvSpPr>
        <p:spPr/>
        <p:txBody>
          <a:bodyPr/>
          <a:lstStyle/>
          <a:p>
            <a:fld id="{FCA94FA0-EF10-4C0D-8BE6-216075D8D5FD}" type="datetimeFigureOut">
              <a:rPr lang="en-US" smtClean="0"/>
              <a:t>12/18/2024</a:t>
            </a:fld>
            <a:endParaRPr lang="en-US"/>
          </a:p>
        </p:txBody>
      </p:sp>
      <p:sp>
        <p:nvSpPr>
          <p:cNvPr id="6" name="Footer Placeholder 5">
            <a:extLst>
              <a:ext uri="{FF2B5EF4-FFF2-40B4-BE49-F238E27FC236}">
                <a16:creationId xmlns:a16="http://schemas.microsoft.com/office/drawing/2014/main" id="{D2DAFB3E-70E1-102D-7D44-B4F707E6D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340EA-750B-A16B-32D7-A0162DCF24CD}"/>
              </a:ext>
            </a:extLst>
          </p:cNvPr>
          <p:cNvSpPr>
            <a:spLocks noGrp="1"/>
          </p:cNvSpPr>
          <p:nvPr>
            <p:ph type="sldNum" sz="quarter" idx="12"/>
          </p:nvPr>
        </p:nvSpPr>
        <p:spPr/>
        <p:txBody>
          <a:bodyPr/>
          <a:lstStyle/>
          <a:p>
            <a:fld id="{D2111DBB-522F-4981-8A3E-302AF36E4BF6}" type="slidenum">
              <a:rPr lang="en-US" smtClean="0"/>
              <a:t>‹#›</a:t>
            </a:fld>
            <a:endParaRPr lang="en-US"/>
          </a:p>
        </p:txBody>
      </p:sp>
    </p:spTree>
    <p:extLst>
      <p:ext uri="{BB962C8B-B14F-4D97-AF65-F5344CB8AC3E}">
        <p14:creationId xmlns:p14="http://schemas.microsoft.com/office/powerpoint/2010/main" val="143186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4298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B7634-9A10-78BA-ACBA-3C7FC98137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32A57A-EE00-44A7-D3EA-6E80B2C41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6CADF-4E8B-090D-FF20-2A6F47200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A94FA0-EF10-4C0D-8BE6-216075D8D5FD}" type="datetimeFigureOut">
              <a:rPr lang="en-US" smtClean="0"/>
              <a:t>12/18/2024</a:t>
            </a:fld>
            <a:endParaRPr lang="en-US"/>
          </a:p>
        </p:txBody>
      </p:sp>
      <p:sp>
        <p:nvSpPr>
          <p:cNvPr id="5" name="Footer Placeholder 4">
            <a:extLst>
              <a:ext uri="{FF2B5EF4-FFF2-40B4-BE49-F238E27FC236}">
                <a16:creationId xmlns:a16="http://schemas.microsoft.com/office/drawing/2014/main" id="{07D1BC65-FBB3-1997-6B44-48A462BDF7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35989E-7CA0-78BC-F252-F7F121163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111DBB-522F-4981-8A3E-302AF36E4BF6}" type="slidenum">
              <a:rPr lang="en-US" smtClean="0"/>
              <a:t>‹#›</a:t>
            </a:fld>
            <a:endParaRPr lang="en-US"/>
          </a:p>
        </p:txBody>
      </p:sp>
    </p:spTree>
    <p:extLst>
      <p:ext uri="{BB962C8B-B14F-4D97-AF65-F5344CB8AC3E}">
        <p14:creationId xmlns:p14="http://schemas.microsoft.com/office/powerpoint/2010/main" val="248060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EA3eJrDc-k"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youtube.com/hashtag/langcha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25FC0E-4ADD-4C8A-92BF-E5DC350A61A5}"/>
              </a:ext>
            </a:extLst>
          </p:cNvPr>
          <p:cNvPicPr>
            <a:picLocks noChangeAspect="1"/>
          </p:cNvPicPr>
          <p:nvPr/>
        </p:nvPicPr>
        <p:blipFill rotWithShape="1">
          <a:blip r:embed="rId2">
            <a:extLst>
              <a:ext uri="{28A0092B-C50C-407E-A947-70E740481C1C}">
                <a14:useLocalDpi xmlns:a14="http://schemas.microsoft.com/office/drawing/2010/main" val="0"/>
              </a:ext>
            </a:extLst>
          </a:blip>
          <a:srcRect l="20660" t="26000" b="25999"/>
          <a:stretch/>
        </p:blipFill>
        <p:spPr>
          <a:xfrm>
            <a:off x="0" y="0"/>
            <a:ext cx="2792505" cy="6858000"/>
          </a:xfrm>
          <a:prstGeom prst="rect">
            <a:avLst/>
          </a:prstGeom>
        </p:spPr>
      </p:pic>
      <p:sp>
        <p:nvSpPr>
          <p:cNvPr id="4" name="TextBox 3">
            <a:extLst>
              <a:ext uri="{FF2B5EF4-FFF2-40B4-BE49-F238E27FC236}">
                <a16:creationId xmlns:a16="http://schemas.microsoft.com/office/drawing/2014/main" id="{509FD06F-2B42-42A5-A962-387B70D77003}"/>
              </a:ext>
            </a:extLst>
          </p:cNvPr>
          <p:cNvSpPr txBox="1"/>
          <p:nvPr/>
        </p:nvSpPr>
        <p:spPr>
          <a:xfrm>
            <a:off x="4045585" y="2093639"/>
            <a:ext cx="7498591" cy="584775"/>
          </a:xfrm>
          <a:prstGeom prst="rect">
            <a:avLst/>
          </a:prstGeom>
          <a:noFill/>
        </p:spPr>
        <p:txBody>
          <a:bodyPr wrap="square" rtlCol="0">
            <a:spAutoFit/>
          </a:bodyPr>
          <a:lstStyle/>
          <a:p>
            <a:pPr algn="r"/>
            <a:r>
              <a:rPr lang="en-US" sz="3200" dirty="0">
                <a:solidFill>
                  <a:schemeClr val="bg1"/>
                </a:solidFill>
                <a:latin typeface="Arial Narrow" panose="020B0606020202030204" pitchFamily="34" charset="0"/>
                <a:cs typeface="Arial" panose="020B0604020202020204" pitchFamily="34" charset="0"/>
              </a:rPr>
              <a:t>RAG Analysis of NYC Building Code Files</a:t>
            </a:r>
          </a:p>
        </p:txBody>
      </p:sp>
      <p:sp>
        <p:nvSpPr>
          <p:cNvPr id="7" name="TextBox 6">
            <a:extLst>
              <a:ext uri="{FF2B5EF4-FFF2-40B4-BE49-F238E27FC236}">
                <a16:creationId xmlns:a16="http://schemas.microsoft.com/office/drawing/2014/main" id="{AFBC8A06-CFDF-437E-88FF-416232D49606}"/>
              </a:ext>
            </a:extLst>
          </p:cNvPr>
          <p:cNvSpPr txBox="1"/>
          <p:nvPr/>
        </p:nvSpPr>
        <p:spPr>
          <a:xfrm>
            <a:off x="4045586" y="3212139"/>
            <a:ext cx="7498591" cy="923330"/>
          </a:xfrm>
          <a:prstGeom prst="rect">
            <a:avLst/>
          </a:prstGeom>
          <a:noFill/>
        </p:spPr>
        <p:txBody>
          <a:bodyPr wrap="square" rtlCol="0">
            <a:spAutoFit/>
          </a:bodyPr>
          <a:lstStyle/>
          <a:p>
            <a:pPr algn="r"/>
            <a:r>
              <a:rPr lang="en-US" sz="2000" dirty="0">
                <a:solidFill>
                  <a:schemeClr val="bg1"/>
                </a:solidFill>
                <a:latin typeface="Arial Narrow" panose="020B0606020202030204" pitchFamily="34" charset="0"/>
                <a:cs typeface="Arial" panose="020B0604020202020204" pitchFamily="34" charset="0"/>
              </a:rPr>
              <a:t>CS 840: Data Mining</a:t>
            </a:r>
          </a:p>
          <a:p>
            <a:pPr algn="r"/>
            <a:r>
              <a:rPr lang="en-US" sz="2000" dirty="0">
                <a:solidFill>
                  <a:schemeClr val="bg1"/>
                </a:solidFill>
                <a:latin typeface="Arial Narrow" panose="020B0606020202030204" pitchFamily="34" charset="0"/>
                <a:cs typeface="Arial" panose="020B0604020202020204" pitchFamily="34" charset="0"/>
              </a:rPr>
              <a:t>Presented by: Cesar Herrera</a:t>
            </a:r>
          </a:p>
          <a:p>
            <a:pPr algn="r"/>
            <a:r>
              <a:rPr lang="en-US" sz="1400" dirty="0">
                <a:solidFill>
                  <a:schemeClr val="bg1"/>
                </a:solidFill>
                <a:latin typeface="Arial Narrow" panose="020B0606020202030204" pitchFamily="34" charset="0"/>
                <a:cs typeface="Arial" panose="020B0604020202020204" pitchFamily="34" charset="0"/>
              </a:rPr>
              <a:t>Fall 2024</a:t>
            </a:r>
          </a:p>
        </p:txBody>
      </p:sp>
    </p:spTree>
    <p:extLst>
      <p:ext uri="{BB962C8B-B14F-4D97-AF65-F5344CB8AC3E}">
        <p14:creationId xmlns:p14="http://schemas.microsoft.com/office/powerpoint/2010/main" val="421126129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CB258-6E02-324F-7314-109A7813023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8268534-6540-85DF-14F2-F00BFF36BEAC}"/>
              </a:ext>
            </a:extLst>
          </p:cNvPr>
          <p:cNvPicPr>
            <a:picLocks noChangeAspect="1"/>
          </p:cNvPicPr>
          <p:nvPr/>
        </p:nvPicPr>
        <p:blipFill rotWithShape="1">
          <a:blip r:embed="rId2">
            <a:extLst>
              <a:ext uri="{28A0092B-C50C-407E-A947-70E740481C1C}">
                <a14:useLocalDpi xmlns:a14="http://schemas.microsoft.com/office/drawing/2010/main" val="0"/>
              </a:ext>
            </a:extLst>
          </a:blip>
          <a:srcRect l="37905" t="82702"/>
          <a:stretch/>
        </p:blipFill>
        <p:spPr>
          <a:xfrm>
            <a:off x="-19250" y="0"/>
            <a:ext cx="3032299" cy="3429000"/>
          </a:xfrm>
          <a:prstGeom prst="rect">
            <a:avLst/>
          </a:prstGeom>
        </p:spPr>
      </p:pic>
      <p:sp>
        <p:nvSpPr>
          <p:cNvPr id="5" name="Content Placeholder 2">
            <a:extLst>
              <a:ext uri="{FF2B5EF4-FFF2-40B4-BE49-F238E27FC236}">
                <a16:creationId xmlns:a16="http://schemas.microsoft.com/office/drawing/2014/main" id="{0A01B008-FE77-8686-F5DE-AD4548B8642E}"/>
              </a:ext>
            </a:extLst>
          </p:cNvPr>
          <p:cNvSpPr txBox="1">
            <a:spLocks/>
          </p:cNvSpPr>
          <p:nvPr/>
        </p:nvSpPr>
        <p:spPr>
          <a:xfrm>
            <a:off x="1916348" y="1514152"/>
            <a:ext cx="9437451" cy="4669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7" name="TextBox 6">
            <a:extLst>
              <a:ext uri="{FF2B5EF4-FFF2-40B4-BE49-F238E27FC236}">
                <a16:creationId xmlns:a16="http://schemas.microsoft.com/office/drawing/2014/main" id="{7B721B3D-985A-7629-AA0F-E8598321E03F}"/>
              </a:ext>
            </a:extLst>
          </p:cNvPr>
          <p:cNvSpPr txBox="1"/>
          <p:nvPr/>
        </p:nvSpPr>
        <p:spPr>
          <a:xfrm>
            <a:off x="4023360" y="548640"/>
            <a:ext cx="7032094" cy="584775"/>
          </a:xfrm>
          <a:prstGeom prst="rect">
            <a:avLst/>
          </a:prstGeom>
          <a:solidFill>
            <a:srgbClr val="342985"/>
          </a:solidFill>
        </p:spPr>
        <p:txBody>
          <a:bodyPr wrap="square" rtlCol="0">
            <a:spAutoFit/>
          </a:bodyPr>
          <a:lstStyle/>
          <a:p>
            <a:pPr algn="l"/>
            <a:r>
              <a:rPr lang="en-US" sz="3200" b="0" i="0" cap="all" dirty="0">
                <a:solidFill>
                  <a:schemeClr val="bg1"/>
                </a:solidFill>
                <a:effectLst/>
                <a:highlight>
                  <a:srgbClr val="342985"/>
                </a:highlight>
                <a:latin typeface="Arial Narrow" panose="020B0606020202030204" pitchFamily="34" charset="0"/>
              </a:rPr>
              <a:t>References</a:t>
            </a:r>
          </a:p>
        </p:txBody>
      </p:sp>
      <p:sp>
        <p:nvSpPr>
          <p:cNvPr id="3" name="TextBox 2">
            <a:extLst>
              <a:ext uri="{FF2B5EF4-FFF2-40B4-BE49-F238E27FC236}">
                <a16:creationId xmlns:a16="http://schemas.microsoft.com/office/drawing/2014/main" id="{03EE3C6F-A6AD-D6EC-F9FE-9B9CD67EB571}"/>
              </a:ext>
            </a:extLst>
          </p:cNvPr>
          <p:cNvSpPr txBox="1"/>
          <p:nvPr/>
        </p:nvSpPr>
        <p:spPr>
          <a:xfrm>
            <a:off x="3013049" y="1802954"/>
            <a:ext cx="7703575" cy="3416320"/>
          </a:xfrm>
          <a:prstGeom prst="rect">
            <a:avLst/>
          </a:prstGeom>
          <a:noFill/>
        </p:spPr>
        <p:txBody>
          <a:bodyPr wrap="square">
            <a:spAutoFit/>
          </a:bodyPr>
          <a:lstStyle/>
          <a:p>
            <a:r>
              <a:rPr lang="en-US" dirty="0">
                <a:solidFill>
                  <a:schemeClr val="bg1"/>
                </a:solidFill>
              </a:rPr>
              <a:t>Pavlos </a:t>
            </a:r>
            <a:r>
              <a:rPr lang="en-US" dirty="0" err="1">
                <a:solidFill>
                  <a:schemeClr val="bg1"/>
                </a:solidFill>
              </a:rPr>
              <a:t>Vougiouklis</a:t>
            </a:r>
            <a:r>
              <a:rPr lang="en-US" dirty="0">
                <a:solidFill>
                  <a:schemeClr val="bg1"/>
                </a:solidFill>
              </a:rPr>
              <a:t> Nikos </a:t>
            </a:r>
            <a:r>
              <a:rPr lang="en-US" dirty="0" err="1">
                <a:solidFill>
                  <a:schemeClr val="bg1"/>
                </a:solidFill>
              </a:rPr>
              <a:t>Papasarantopoulos</a:t>
            </a:r>
            <a:r>
              <a:rPr lang="en-US" dirty="0">
                <a:solidFill>
                  <a:schemeClr val="bg1"/>
                </a:solidFill>
              </a:rPr>
              <a:t> Jeff Z. Pan Wenyu Huang, Mirella </a:t>
            </a:r>
            <a:r>
              <a:rPr lang="en-US" dirty="0" err="1">
                <a:solidFill>
                  <a:schemeClr val="bg1"/>
                </a:solidFill>
              </a:rPr>
              <a:t>Lapata</a:t>
            </a:r>
            <a:r>
              <a:rPr lang="en-US" dirty="0">
                <a:solidFill>
                  <a:schemeClr val="bg1"/>
                </a:solidFill>
              </a:rPr>
              <a:t>. 2023. Retrieval aug237 </a:t>
            </a:r>
            <a:r>
              <a:rPr lang="en-US" dirty="0" err="1">
                <a:solidFill>
                  <a:schemeClr val="bg1"/>
                </a:solidFill>
              </a:rPr>
              <a:t>mented</a:t>
            </a:r>
            <a:r>
              <a:rPr lang="en-US" dirty="0">
                <a:solidFill>
                  <a:schemeClr val="bg1"/>
                </a:solidFill>
              </a:rPr>
              <a:t> generation with rich answer encoding. An238 </a:t>
            </a:r>
            <a:r>
              <a:rPr lang="en-US" dirty="0" err="1">
                <a:solidFill>
                  <a:schemeClr val="bg1"/>
                </a:solidFill>
              </a:rPr>
              <a:t>thology</a:t>
            </a:r>
            <a:r>
              <a:rPr lang="en-US" dirty="0">
                <a:solidFill>
                  <a:schemeClr val="bg1"/>
                </a:solidFill>
              </a:rPr>
              <a:t>.</a:t>
            </a:r>
          </a:p>
          <a:p>
            <a:endParaRPr lang="en-US" dirty="0">
              <a:solidFill>
                <a:schemeClr val="bg1"/>
              </a:solidFill>
            </a:endParaRPr>
          </a:p>
          <a:p>
            <a:endParaRPr lang="en-US" dirty="0">
              <a:solidFill>
                <a:schemeClr val="bg1"/>
              </a:solidFill>
            </a:endParaRPr>
          </a:p>
          <a:p>
            <a:r>
              <a:rPr lang="en-US" dirty="0" err="1">
                <a:solidFill>
                  <a:schemeClr val="bg1"/>
                </a:solidFill>
              </a:rPr>
              <a:t>Yile</a:t>
            </a:r>
            <a:r>
              <a:rPr lang="en-US" dirty="0">
                <a:solidFill>
                  <a:schemeClr val="bg1"/>
                </a:solidFill>
              </a:rPr>
              <a:t> Wang Peng Li </a:t>
            </a:r>
            <a:r>
              <a:rPr lang="en-US" dirty="0" err="1">
                <a:solidFill>
                  <a:schemeClr val="bg1"/>
                </a:solidFill>
              </a:rPr>
              <a:t>Zhicheng</a:t>
            </a:r>
            <a:r>
              <a:rPr lang="en-US" dirty="0">
                <a:solidFill>
                  <a:schemeClr val="bg1"/>
                </a:solidFill>
              </a:rPr>
              <a:t> Guo, </a:t>
            </a:r>
            <a:r>
              <a:rPr lang="en-US" dirty="0" err="1">
                <a:solidFill>
                  <a:schemeClr val="bg1"/>
                </a:solidFill>
              </a:rPr>
              <a:t>Sijie</a:t>
            </a:r>
            <a:r>
              <a:rPr lang="en-US" dirty="0">
                <a:solidFill>
                  <a:schemeClr val="bg1"/>
                </a:solidFill>
              </a:rPr>
              <a:t> Cheng and Yang Liu. 2023. Prompt-guided retrieval augmentation for non-knowledge-intensive tasks. Anthology.</a:t>
            </a:r>
          </a:p>
          <a:p>
            <a:endParaRPr lang="en-US" dirty="0">
              <a:solidFill>
                <a:schemeClr val="bg1"/>
              </a:solidFill>
            </a:endParaRPr>
          </a:p>
          <a:p>
            <a:endParaRPr lang="en-US" dirty="0">
              <a:solidFill>
                <a:schemeClr val="bg1"/>
              </a:solidFill>
            </a:endParaRPr>
          </a:p>
          <a:p>
            <a:r>
              <a:rPr lang="en-US" dirty="0">
                <a:solidFill>
                  <a:schemeClr val="bg1"/>
                </a:solidFill>
              </a:rPr>
              <a:t>AI Marketspace: Multi-Agent RAG with #langchain</a:t>
            </a:r>
            <a:br>
              <a:rPr lang="en-US" dirty="0">
                <a:solidFill>
                  <a:schemeClr val="bg1"/>
                </a:solidFill>
              </a:rPr>
            </a:br>
            <a:r>
              <a:rPr lang="en-US" dirty="0" err="1">
                <a:solidFill>
                  <a:schemeClr val="bg1"/>
                </a:solidFill>
              </a:rPr>
              <a:t>Youtube</a:t>
            </a:r>
            <a:r>
              <a:rPr lang="en-US" dirty="0">
                <a:solidFill>
                  <a:schemeClr val="bg1"/>
                </a:solidFill>
              </a:rPr>
              <a:t>, 05.08.2024, youtube.com/live/ulTvNAXI_1E?si=FIKahceqSzNGfi5t</a:t>
            </a:r>
          </a:p>
          <a:p>
            <a:endParaRPr lang="en-US" dirty="0">
              <a:solidFill>
                <a:schemeClr val="bg1"/>
              </a:solidFill>
            </a:endParaRPr>
          </a:p>
        </p:txBody>
      </p:sp>
      <p:sp>
        <p:nvSpPr>
          <p:cNvPr id="2" name="Rectangle 1">
            <a:extLst>
              <a:ext uri="{FF2B5EF4-FFF2-40B4-BE49-F238E27FC236}">
                <a16:creationId xmlns:a16="http://schemas.microsoft.com/office/drawing/2014/main" id="{0860E3CC-F6A4-AAAA-188B-7E55085C0FFC}"/>
              </a:ext>
            </a:extLst>
          </p:cNvPr>
          <p:cNvSpPr>
            <a:spLocks noChangeArrowheads="1"/>
          </p:cNvSpPr>
          <p:nvPr/>
        </p:nvSpPr>
        <p:spPr bwMode="auto">
          <a:xfrm>
            <a:off x="152400" y="152400"/>
            <a:ext cx="8585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EEEEEE"/>
                </a:solidFill>
                <a:effectLst/>
                <a:latin typeface="YouTube Noto"/>
              </a:rPr>
            </a:br>
            <a:endParaRPr kumimoji="0" lang="en-US" altLang="en-US" sz="800" b="0" i="0" u="none" strike="noStrike" cap="none" normalizeH="0" baseline="0">
              <a:ln>
                <a:noFill/>
              </a:ln>
              <a:solidFill>
                <a:srgbClr val="EEEEEE"/>
              </a:solidFill>
              <a:effectLst/>
              <a:latin typeface="YouTube N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hlinkClick r:id="rId3" tooltip="Next (SHIFT+n)"/>
            <a:extLst>
              <a:ext uri="{FF2B5EF4-FFF2-40B4-BE49-F238E27FC236}">
                <a16:creationId xmlns:a16="http://schemas.microsoft.com/office/drawing/2014/main" id="{3F7805EB-E676-A3B6-7CDE-D3D9168D367E}"/>
              </a:ext>
            </a:extLst>
          </p:cNvPr>
          <p:cNvSpPr>
            <a:spLocks noChangeArrowheads="1"/>
          </p:cNvSpPr>
          <p:nvPr/>
        </p:nvSpPr>
        <p:spPr bwMode="auto">
          <a:xfrm>
            <a:off x="152400" y="152400"/>
            <a:ext cx="84105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3">
            <a:extLst>
              <a:ext uri="{FF2B5EF4-FFF2-40B4-BE49-F238E27FC236}">
                <a16:creationId xmlns:a16="http://schemas.microsoft.com/office/drawing/2014/main" id="{6F9A280F-0833-F55E-92E1-B5E9C2F5D244}"/>
              </a:ext>
            </a:extLst>
          </p:cNvPr>
          <p:cNvSpPr>
            <a:spLocks noChangeArrowheads="1"/>
          </p:cNvSpPr>
          <p:nvPr/>
        </p:nvSpPr>
        <p:spPr bwMode="auto">
          <a:xfrm>
            <a:off x="152400" y="152400"/>
            <a:ext cx="84105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DDDDDD"/>
                </a:solidFill>
                <a:effectLst/>
                <a:latin typeface="YouTube Noto"/>
              </a:rPr>
              <a:t>22:20 / 1:00:24</a:t>
            </a:r>
            <a:endParaRPr kumimoji="0" lang="en-US" altLang="en-US" sz="800" b="0" i="0" u="none" strike="noStrike" cap="none" normalizeH="0" baseline="0">
              <a:ln>
                <a:noFill/>
              </a:ln>
              <a:solidFill>
                <a:srgbClr val="EEEEEE"/>
              </a:solidFill>
              <a:effectLst/>
              <a:latin typeface="YouTube N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Roboto" panose="02000000000000000000" pitchFamily="2" charset="0"/>
              </a:rPr>
              <a:t>Multi-Agent RAG with </a:t>
            </a:r>
            <a:r>
              <a:rPr kumimoji="0" lang="en-US" altLang="en-US" sz="1400" b="1" i="0" u="none" strike="noStrike" cap="none" normalizeH="0" baseline="0">
                <a:ln>
                  <a:noFill/>
                </a:ln>
                <a:solidFill>
                  <a:srgbClr val="000000"/>
                </a:solidFill>
                <a:effectLst/>
                <a:latin typeface="Roboto" panose="02000000000000000000" pitchFamily="2" charset="0"/>
                <a:hlinkClick r:id="rId4"/>
              </a:rPr>
              <a:t>#langchain</a:t>
            </a:r>
            <a:endParaRPr kumimoji="0" lang="en-US" altLang="en-US" sz="1400" b="1"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88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4905-4BCE-F429-C5E0-802B599422C3}"/>
              </a:ext>
            </a:extLst>
          </p:cNvPr>
          <p:cNvSpPr>
            <a:spLocks noGrp="1"/>
          </p:cNvSpPr>
          <p:nvPr>
            <p:ph type="title"/>
          </p:nvPr>
        </p:nvSpPr>
        <p:spPr>
          <a:xfrm>
            <a:off x="3013049" y="365125"/>
            <a:ext cx="8340751" cy="1325563"/>
          </a:xfrm>
        </p:spPr>
        <p:txBody>
          <a:bodyPr/>
          <a:lstStyle/>
          <a:p>
            <a:r>
              <a:rPr lang="en-US" dirty="0">
                <a:solidFill>
                  <a:schemeClr val="bg1"/>
                </a:solidFill>
              </a:rPr>
              <a:t>Agenda</a:t>
            </a:r>
          </a:p>
        </p:txBody>
      </p:sp>
      <p:pic>
        <p:nvPicPr>
          <p:cNvPr id="4" name="Picture 3">
            <a:extLst>
              <a:ext uri="{FF2B5EF4-FFF2-40B4-BE49-F238E27FC236}">
                <a16:creationId xmlns:a16="http://schemas.microsoft.com/office/drawing/2014/main" id="{68F48791-A572-2485-2370-815C9AD698FE}"/>
              </a:ext>
            </a:extLst>
          </p:cNvPr>
          <p:cNvPicPr>
            <a:picLocks noChangeAspect="1"/>
          </p:cNvPicPr>
          <p:nvPr/>
        </p:nvPicPr>
        <p:blipFill rotWithShape="1">
          <a:blip r:embed="rId2">
            <a:extLst>
              <a:ext uri="{28A0092B-C50C-407E-A947-70E740481C1C}">
                <a14:useLocalDpi xmlns:a14="http://schemas.microsoft.com/office/drawing/2010/main" val="0"/>
              </a:ext>
            </a:extLst>
          </a:blip>
          <a:srcRect l="37905" t="82702"/>
          <a:stretch/>
        </p:blipFill>
        <p:spPr>
          <a:xfrm>
            <a:off x="-19250" y="0"/>
            <a:ext cx="3032299" cy="3429000"/>
          </a:xfrm>
          <a:prstGeom prst="rect">
            <a:avLst/>
          </a:prstGeom>
        </p:spPr>
      </p:pic>
      <p:sp>
        <p:nvSpPr>
          <p:cNvPr id="3" name="Content Placeholder 2">
            <a:extLst>
              <a:ext uri="{FF2B5EF4-FFF2-40B4-BE49-F238E27FC236}">
                <a16:creationId xmlns:a16="http://schemas.microsoft.com/office/drawing/2014/main" id="{D80B83CC-698D-5BA0-7F4C-F9EB2D177018}"/>
              </a:ext>
            </a:extLst>
          </p:cNvPr>
          <p:cNvSpPr>
            <a:spLocks noGrp="1"/>
          </p:cNvSpPr>
          <p:nvPr>
            <p:ph idx="1"/>
          </p:nvPr>
        </p:nvSpPr>
        <p:spPr>
          <a:xfrm>
            <a:off x="1916348" y="2219325"/>
            <a:ext cx="9437451" cy="3957638"/>
          </a:xfrm>
        </p:spPr>
        <p:txBody>
          <a:bodyPr>
            <a:normAutofit/>
          </a:bodyPr>
          <a:lstStyle/>
          <a:p>
            <a:r>
              <a:rPr lang="en-US" dirty="0">
                <a:solidFill>
                  <a:schemeClr val="bg1"/>
                </a:solidFill>
              </a:rPr>
              <a:t>About the Façade Inspection Safety Program (FISP and PIPs) - Application for Sales Building Summary</a:t>
            </a:r>
          </a:p>
          <a:p>
            <a:r>
              <a:rPr lang="en-US" dirty="0">
                <a:solidFill>
                  <a:schemeClr val="bg1"/>
                </a:solidFill>
              </a:rPr>
              <a:t>RAG Architecture Review (2 Experts)</a:t>
            </a:r>
          </a:p>
          <a:p>
            <a:r>
              <a:rPr lang="en-US" dirty="0">
                <a:solidFill>
                  <a:schemeClr val="bg1"/>
                </a:solidFill>
              </a:rPr>
              <a:t>Prompt Engineering / Prompt Guided Retrieval (PGR)</a:t>
            </a:r>
          </a:p>
          <a:p>
            <a:r>
              <a:rPr lang="en-US" dirty="0">
                <a:solidFill>
                  <a:schemeClr val="bg1"/>
                </a:solidFill>
              </a:rPr>
              <a:t>Next Steps</a:t>
            </a:r>
          </a:p>
          <a:p>
            <a:endParaRPr lang="en-US" dirty="0">
              <a:solidFill>
                <a:schemeClr val="bg1"/>
              </a:solidFill>
            </a:endParaRPr>
          </a:p>
        </p:txBody>
      </p:sp>
    </p:spTree>
    <p:extLst>
      <p:ext uri="{BB962C8B-B14F-4D97-AF65-F5344CB8AC3E}">
        <p14:creationId xmlns:p14="http://schemas.microsoft.com/office/powerpoint/2010/main" val="690827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6F7EE-D965-791D-93DC-E0304C762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FAA045-1FCB-8EFF-66DA-B906051F7DC0}"/>
              </a:ext>
            </a:extLst>
          </p:cNvPr>
          <p:cNvSpPr>
            <a:spLocks noGrp="1"/>
          </p:cNvSpPr>
          <p:nvPr>
            <p:ph type="title"/>
          </p:nvPr>
        </p:nvSpPr>
        <p:spPr>
          <a:xfrm>
            <a:off x="3013049" y="365125"/>
            <a:ext cx="8340751" cy="1325563"/>
          </a:xfrm>
        </p:spPr>
        <p:txBody>
          <a:bodyPr/>
          <a:lstStyle/>
          <a:p>
            <a:r>
              <a:rPr lang="en-US" dirty="0">
                <a:solidFill>
                  <a:schemeClr val="bg1"/>
                </a:solidFill>
              </a:rPr>
              <a:t>Motivation and Why</a:t>
            </a:r>
          </a:p>
        </p:txBody>
      </p:sp>
      <p:pic>
        <p:nvPicPr>
          <p:cNvPr id="4" name="Picture 3">
            <a:extLst>
              <a:ext uri="{FF2B5EF4-FFF2-40B4-BE49-F238E27FC236}">
                <a16:creationId xmlns:a16="http://schemas.microsoft.com/office/drawing/2014/main" id="{88AD4C1B-DA0E-EF18-2E08-701A626A1E2A}"/>
              </a:ext>
            </a:extLst>
          </p:cNvPr>
          <p:cNvPicPr>
            <a:picLocks noChangeAspect="1"/>
          </p:cNvPicPr>
          <p:nvPr/>
        </p:nvPicPr>
        <p:blipFill rotWithShape="1">
          <a:blip r:embed="rId2">
            <a:extLst>
              <a:ext uri="{28A0092B-C50C-407E-A947-70E740481C1C}">
                <a14:useLocalDpi xmlns:a14="http://schemas.microsoft.com/office/drawing/2010/main" val="0"/>
              </a:ext>
            </a:extLst>
          </a:blip>
          <a:srcRect l="37905" t="82702"/>
          <a:stretch/>
        </p:blipFill>
        <p:spPr>
          <a:xfrm>
            <a:off x="-19250" y="0"/>
            <a:ext cx="3032299" cy="3429000"/>
          </a:xfrm>
          <a:prstGeom prst="rect">
            <a:avLst/>
          </a:prstGeom>
        </p:spPr>
      </p:pic>
      <p:sp>
        <p:nvSpPr>
          <p:cNvPr id="3" name="Content Placeholder 2">
            <a:extLst>
              <a:ext uri="{FF2B5EF4-FFF2-40B4-BE49-F238E27FC236}">
                <a16:creationId xmlns:a16="http://schemas.microsoft.com/office/drawing/2014/main" id="{D1D3E705-D8ED-6CF1-E53F-DE7C567E0F3A}"/>
              </a:ext>
            </a:extLst>
          </p:cNvPr>
          <p:cNvSpPr>
            <a:spLocks noGrp="1"/>
          </p:cNvSpPr>
          <p:nvPr>
            <p:ph idx="1"/>
          </p:nvPr>
        </p:nvSpPr>
        <p:spPr>
          <a:xfrm>
            <a:off x="1916348" y="2219325"/>
            <a:ext cx="9437451" cy="3957638"/>
          </a:xfrm>
        </p:spPr>
        <p:txBody>
          <a:bodyPr>
            <a:normAutofit/>
          </a:bodyPr>
          <a:lstStyle/>
          <a:p>
            <a:r>
              <a:rPr lang="en-US" dirty="0">
                <a:solidFill>
                  <a:schemeClr val="bg1"/>
                </a:solidFill>
              </a:rPr>
              <a:t>Motivation: Multi-Agent RAG with #langchain from </a:t>
            </a:r>
            <a:r>
              <a:rPr lang="en-US" dirty="0" err="1">
                <a:solidFill>
                  <a:schemeClr val="bg1"/>
                </a:solidFill>
              </a:rPr>
              <a:t>AI_Marketspace</a:t>
            </a:r>
            <a:endParaRPr lang="en-US" dirty="0">
              <a:solidFill>
                <a:schemeClr val="bg1"/>
              </a:solidFill>
            </a:endParaRPr>
          </a:p>
          <a:p>
            <a:r>
              <a:rPr lang="en-US" dirty="0">
                <a:solidFill>
                  <a:schemeClr val="bg1"/>
                </a:solidFill>
              </a:rPr>
              <a:t>New Sales team at an Architect Firm and Problem</a:t>
            </a:r>
          </a:p>
          <a:p>
            <a:r>
              <a:rPr lang="en-US" dirty="0" err="1">
                <a:solidFill>
                  <a:schemeClr val="bg1"/>
                </a:solidFill>
              </a:rPr>
              <a:t>DoB</a:t>
            </a:r>
            <a:r>
              <a:rPr lang="en-US" dirty="0">
                <a:solidFill>
                  <a:schemeClr val="bg1"/>
                </a:solidFill>
              </a:rPr>
              <a:t> upgraded their platform and bot blocker – failed</a:t>
            </a:r>
          </a:p>
          <a:p>
            <a:r>
              <a:rPr lang="en-US">
                <a:solidFill>
                  <a:schemeClr val="bg1"/>
                </a:solidFill>
              </a:rPr>
              <a:t>About base </a:t>
            </a:r>
            <a:r>
              <a:rPr lang="en-US" dirty="0">
                <a:solidFill>
                  <a:schemeClr val="bg1"/>
                </a:solidFill>
              </a:rPr>
              <a:t>case without document</a:t>
            </a:r>
          </a:p>
        </p:txBody>
      </p:sp>
    </p:spTree>
    <p:extLst>
      <p:ext uri="{BB962C8B-B14F-4D97-AF65-F5344CB8AC3E}">
        <p14:creationId xmlns:p14="http://schemas.microsoft.com/office/powerpoint/2010/main" val="2111107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70C28-350B-7CDA-170E-E6EB99AACB9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1CC5C8D-8D3D-F650-BF43-221E2A745227}"/>
              </a:ext>
            </a:extLst>
          </p:cNvPr>
          <p:cNvPicPr>
            <a:picLocks noChangeAspect="1"/>
          </p:cNvPicPr>
          <p:nvPr/>
        </p:nvPicPr>
        <p:blipFill rotWithShape="1">
          <a:blip r:embed="rId3">
            <a:extLst>
              <a:ext uri="{28A0092B-C50C-407E-A947-70E740481C1C}">
                <a14:useLocalDpi xmlns:a14="http://schemas.microsoft.com/office/drawing/2010/main" val="0"/>
              </a:ext>
            </a:extLst>
          </a:blip>
          <a:srcRect l="37905" t="82702"/>
          <a:stretch/>
        </p:blipFill>
        <p:spPr>
          <a:xfrm>
            <a:off x="-19250" y="0"/>
            <a:ext cx="3032299" cy="3429000"/>
          </a:xfrm>
          <a:prstGeom prst="rect">
            <a:avLst/>
          </a:prstGeom>
        </p:spPr>
      </p:pic>
      <p:pic>
        <p:nvPicPr>
          <p:cNvPr id="6" name="Picture 5">
            <a:extLst>
              <a:ext uri="{FF2B5EF4-FFF2-40B4-BE49-F238E27FC236}">
                <a16:creationId xmlns:a16="http://schemas.microsoft.com/office/drawing/2014/main" id="{158DE43E-3E88-0DB3-8A55-B63C9AD70BE4}"/>
              </a:ext>
            </a:extLst>
          </p:cNvPr>
          <p:cNvPicPr>
            <a:picLocks noChangeAspect="1"/>
          </p:cNvPicPr>
          <p:nvPr/>
        </p:nvPicPr>
        <p:blipFill>
          <a:blip r:embed="rId4"/>
          <a:stretch>
            <a:fillRect/>
          </a:stretch>
        </p:blipFill>
        <p:spPr>
          <a:xfrm>
            <a:off x="4023360" y="1554142"/>
            <a:ext cx="3474720" cy="4755218"/>
          </a:xfrm>
          <a:prstGeom prst="rect">
            <a:avLst/>
          </a:prstGeom>
        </p:spPr>
      </p:pic>
      <p:sp>
        <p:nvSpPr>
          <p:cNvPr id="11" name="TextBox 10">
            <a:extLst>
              <a:ext uri="{FF2B5EF4-FFF2-40B4-BE49-F238E27FC236}">
                <a16:creationId xmlns:a16="http://schemas.microsoft.com/office/drawing/2014/main" id="{0D6C267D-3FE9-FBCE-F3E9-C64C458AF96C}"/>
              </a:ext>
            </a:extLst>
          </p:cNvPr>
          <p:cNvSpPr txBox="1"/>
          <p:nvPr/>
        </p:nvSpPr>
        <p:spPr>
          <a:xfrm>
            <a:off x="4023360" y="548640"/>
            <a:ext cx="7139940" cy="1077218"/>
          </a:xfrm>
          <a:prstGeom prst="rect">
            <a:avLst/>
          </a:prstGeom>
          <a:solidFill>
            <a:srgbClr val="342985"/>
          </a:solidFill>
        </p:spPr>
        <p:txBody>
          <a:bodyPr wrap="square" rtlCol="0">
            <a:spAutoFit/>
          </a:bodyPr>
          <a:lstStyle/>
          <a:p>
            <a:pPr algn="l"/>
            <a:r>
              <a:rPr lang="en-US" sz="3200" b="0" i="0" cap="all" dirty="0">
                <a:solidFill>
                  <a:schemeClr val="bg1"/>
                </a:solidFill>
                <a:effectLst/>
                <a:highlight>
                  <a:srgbClr val="342985"/>
                </a:highlight>
                <a:latin typeface="Arial Narrow" panose="020B0606020202030204" pitchFamily="34" charset="0"/>
              </a:rPr>
              <a:t>Technical Report 6 </a:t>
            </a:r>
            <a:r>
              <a:rPr lang="en-US" sz="3200" cap="all" dirty="0">
                <a:solidFill>
                  <a:schemeClr val="bg1"/>
                </a:solidFill>
                <a:highlight>
                  <a:srgbClr val="342985"/>
                </a:highlight>
                <a:latin typeface="Arial Narrow" panose="020B0606020202030204" pitchFamily="34" charset="0"/>
              </a:rPr>
              <a:t>&amp; Compliance Report</a:t>
            </a:r>
            <a:r>
              <a:rPr lang="en-US" sz="3200" b="0" i="0" cap="all" dirty="0">
                <a:solidFill>
                  <a:schemeClr val="bg1"/>
                </a:solidFill>
                <a:effectLst/>
                <a:highlight>
                  <a:srgbClr val="342985"/>
                </a:highlight>
                <a:latin typeface="Arial Narrow" panose="020B0606020202030204" pitchFamily="34" charset="0"/>
              </a:rPr>
              <a:t> documents</a:t>
            </a:r>
          </a:p>
        </p:txBody>
      </p:sp>
      <p:sp>
        <p:nvSpPr>
          <p:cNvPr id="12" name="TextBox 11">
            <a:extLst>
              <a:ext uri="{FF2B5EF4-FFF2-40B4-BE49-F238E27FC236}">
                <a16:creationId xmlns:a16="http://schemas.microsoft.com/office/drawing/2014/main" id="{E9F2B0E7-0234-127F-ADA8-FAF74201C95F}"/>
              </a:ext>
            </a:extLst>
          </p:cNvPr>
          <p:cNvSpPr txBox="1"/>
          <p:nvPr/>
        </p:nvSpPr>
        <p:spPr>
          <a:xfrm>
            <a:off x="560343" y="3140705"/>
            <a:ext cx="2957861" cy="2862322"/>
          </a:xfrm>
          <a:prstGeom prst="rect">
            <a:avLst/>
          </a:prstGeom>
          <a:noFill/>
        </p:spPr>
        <p:txBody>
          <a:bodyPr wrap="none" rtlCol="0">
            <a:spAutoFit/>
          </a:bodyPr>
          <a:lstStyle/>
          <a:p>
            <a:r>
              <a:rPr lang="en-US" dirty="0">
                <a:solidFill>
                  <a:schemeClr val="bg1"/>
                </a:solidFill>
                <a:latin typeface="Arial Narrow" panose="020B0606020202030204" pitchFamily="34" charset="0"/>
              </a:rPr>
              <a:t>Document submitted per building</a:t>
            </a:r>
          </a:p>
          <a:p>
            <a:endParaRPr lang="en-US" dirty="0">
              <a:solidFill>
                <a:schemeClr val="bg1"/>
              </a:solidFill>
              <a:latin typeface="Arial Narrow" panose="020B0606020202030204" pitchFamily="34" charset="0"/>
            </a:endParaRPr>
          </a:p>
          <a:p>
            <a:r>
              <a:rPr lang="en-US" dirty="0">
                <a:solidFill>
                  <a:schemeClr val="bg1"/>
                </a:solidFill>
                <a:latin typeface="Arial Narrow" panose="020B0606020202030204" pitchFamily="34" charset="0"/>
              </a:rPr>
              <a:t>QEWI/QPSI Inspector Submits</a:t>
            </a:r>
          </a:p>
          <a:p>
            <a:endParaRPr lang="en-US" dirty="0">
              <a:solidFill>
                <a:schemeClr val="bg1"/>
              </a:solidFill>
              <a:latin typeface="Arial Narrow" panose="020B0606020202030204" pitchFamily="34" charset="0"/>
            </a:endParaRPr>
          </a:p>
          <a:p>
            <a:r>
              <a:rPr lang="en-US" dirty="0">
                <a:solidFill>
                  <a:schemeClr val="bg1"/>
                </a:solidFill>
                <a:latin typeface="Arial Narrow" panose="020B0606020202030204" pitchFamily="34" charset="0"/>
              </a:rPr>
              <a:t>Document length 10-20 pages</a:t>
            </a:r>
          </a:p>
          <a:p>
            <a:endParaRPr lang="en-US" dirty="0">
              <a:solidFill>
                <a:schemeClr val="bg1"/>
              </a:solidFill>
              <a:latin typeface="Arial Narrow" panose="020B0606020202030204" pitchFamily="34" charset="0"/>
            </a:endParaRPr>
          </a:p>
          <a:p>
            <a:r>
              <a:rPr lang="en-US" dirty="0">
                <a:solidFill>
                  <a:schemeClr val="bg1"/>
                </a:solidFill>
                <a:latin typeface="Arial Narrow" panose="020B0606020202030204" pitchFamily="34" charset="0"/>
              </a:rPr>
              <a:t>Building Multiclass Classification</a:t>
            </a:r>
          </a:p>
          <a:p>
            <a:pPr marL="742950" lvl="1" indent="-285750">
              <a:buFont typeface="Arial" panose="020B0604020202020204" pitchFamily="34" charset="0"/>
              <a:buChar char="•"/>
            </a:pPr>
            <a:r>
              <a:rPr lang="en-US" dirty="0">
                <a:solidFill>
                  <a:schemeClr val="bg1"/>
                </a:solidFill>
                <a:latin typeface="Arial Narrow" panose="020B0606020202030204" pitchFamily="34" charset="0"/>
              </a:rPr>
              <a:t>Safe, </a:t>
            </a:r>
          </a:p>
          <a:p>
            <a:pPr marL="742950" lvl="1" indent="-285750">
              <a:buFont typeface="Arial" panose="020B0604020202020204" pitchFamily="34" charset="0"/>
              <a:buChar char="•"/>
            </a:pPr>
            <a:r>
              <a:rPr lang="en-US" dirty="0">
                <a:solidFill>
                  <a:schemeClr val="bg1"/>
                </a:solidFill>
                <a:latin typeface="Arial Narrow" panose="020B0606020202030204" pitchFamily="34" charset="0"/>
              </a:rPr>
              <a:t>SWARMP/SREM</a:t>
            </a:r>
          </a:p>
          <a:p>
            <a:pPr marL="742950" lvl="1" indent="-285750">
              <a:buFont typeface="Arial" panose="020B0604020202020204" pitchFamily="34" charset="0"/>
              <a:buChar char="•"/>
            </a:pPr>
            <a:r>
              <a:rPr lang="en-US" dirty="0">
                <a:solidFill>
                  <a:schemeClr val="bg1"/>
                </a:solidFill>
                <a:latin typeface="Arial Narrow" panose="020B0606020202030204" pitchFamily="34" charset="0"/>
              </a:rPr>
              <a:t>Unsafe</a:t>
            </a:r>
          </a:p>
        </p:txBody>
      </p:sp>
      <p:pic>
        <p:nvPicPr>
          <p:cNvPr id="3" name="Picture 2">
            <a:extLst>
              <a:ext uri="{FF2B5EF4-FFF2-40B4-BE49-F238E27FC236}">
                <a16:creationId xmlns:a16="http://schemas.microsoft.com/office/drawing/2014/main" id="{E0228311-04A9-FA12-44BB-7B0C5BF559D2}"/>
              </a:ext>
            </a:extLst>
          </p:cNvPr>
          <p:cNvPicPr>
            <a:picLocks noChangeAspect="1"/>
          </p:cNvPicPr>
          <p:nvPr/>
        </p:nvPicPr>
        <p:blipFill>
          <a:blip r:embed="rId5"/>
          <a:stretch>
            <a:fillRect/>
          </a:stretch>
        </p:blipFill>
        <p:spPr>
          <a:xfrm>
            <a:off x="8003235" y="1554142"/>
            <a:ext cx="3646247" cy="4755218"/>
          </a:xfrm>
          <a:prstGeom prst="rect">
            <a:avLst/>
          </a:prstGeom>
        </p:spPr>
      </p:pic>
    </p:spTree>
    <p:extLst>
      <p:ext uri="{BB962C8B-B14F-4D97-AF65-F5344CB8AC3E}">
        <p14:creationId xmlns:p14="http://schemas.microsoft.com/office/powerpoint/2010/main" val="373116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989B09-9021-868F-8CA6-BCF7DF7DE670}"/>
              </a:ext>
            </a:extLst>
          </p:cNvPr>
          <p:cNvPicPr>
            <a:picLocks noChangeAspect="1"/>
          </p:cNvPicPr>
          <p:nvPr/>
        </p:nvPicPr>
        <p:blipFill rotWithShape="1">
          <a:blip r:embed="rId2">
            <a:extLst>
              <a:ext uri="{28A0092B-C50C-407E-A947-70E740481C1C}">
                <a14:useLocalDpi xmlns:a14="http://schemas.microsoft.com/office/drawing/2010/main" val="0"/>
              </a:ext>
            </a:extLst>
          </a:blip>
          <a:srcRect l="37905" t="82702"/>
          <a:stretch/>
        </p:blipFill>
        <p:spPr>
          <a:xfrm>
            <a:off x="-14779" y="-180975"/>
            <a:ext cx="3032299" cy="3429000"/>
          </a:xfrm>
          <a:prstGeom prst="rect">
            <a:avLst/>
          </a:prstGeom>
        </p:spPr>
      </p:pic>
      <p:sp>
        <p:nvSpPr>
          <p:cNvPr id="5" name="TextBox 4">
            <a:extLst>
              <a:ext uri="{FF2B5EF4-FFF2-40B4-BE49-F238E27FC236}">
                <a16:creationId xmlns:a16="http://schemas.microsoft.com/office/drawing/2014/main" id="{79F859CA-960C-0096-2437-2463A2DD9D06}"/>
              </a:ext>
            </a:extLst>
          </p:cNvPr>
          <p:cNvSpPr txBox="1"/>
          <p:nvPr/>
        </p:nvSpPr>
        <p:spPr>
          <a:xfrm>
            <a:off x="1727995" y="1533525"/>
            <a:ext cx="7032094" cy="584775"/>
          </a:xfrm>
          <a:prstGeom prst="rect">
            <a:avLst/>
          </a:prstGeom>
          <a:solidFill>
            <a:srgbClr val="342985"/>
          </a:solidFill>
        </p:spPr>
        <p:txBody>
          <a:bodyPr wrap="square" rtlCol="0">
            <a:spAutoFit/>
          </a:bodyPr>
          <a:lstStyle/>
          <a:p>
            <a:pPr algn="l"/>
            <a:r>
              <a:rPr lang="en-US" sz="3200" b="1" i="0" cap="all" dirty="0">
                <a:solidFill>
                  <a:schemeClr val="bg1"/>
                </a:solidFill>
                <a:effectLst/>
                <a:highlight>
                  <a:srgbClr val="342985"/>
                </a:highlight>
                <a:latin typeface="Arial Narrow" panose="020B0606020202030204" pitchFamily="34" charset="0"/>
              </a:rPr>
              <a:t>RAG architecture</a:t>
            </a:r>
          </a:p>
        </p:txBody>
      </p:sp>
      <p:pic>
        <p:nvPicPr>
          <p:cNvPr id="3" name="Picture 2" descr="A diagram of a computer process&#10;&#10;Description automatically generated">
            <a:extLst>
              <a:ext uri="{FF2B5EF4-FFF2-40B4-BE49-F238E27FC236}">
                <a16:creationId xmlns:a16="http://schemas.microsoft.com/office/drawing/2014/main" id="{81529062-58CF-DDD4-E071-A895AE698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977" y="786989"/>
            <a:ext cx="6077470" cy="5284022"/>
          </a:xfrm>
          <a:prstGeom prst="rect">
            <a:avLst/>
          </a:prstGeom>
          <a:ln w="104775">
            <a:solidFill>
              <a:schemeClr val="bg1"/>
            </a:solidFill>
          </a:ln>
        </p:spPr>
      </p:pic>
      <p:sp>
        <p:nvSpPr>
          <p:cNvPr id="9" name="TextBox 8">
            <a:extLst>
              <a:ext uri="{FF2B5EF4-FFF2-40B4-BE49-F238E27FC236}">
                <a16:creationId xmlns:a16="http://schemas.microsoft.com/office/drawing/2014/main" id="{9F6BE9D6-4881-C7B2-1CE9-6D6A14DCC6DD}"/>
              </a:ext>
            </a:extLst>
          </p:cNvPr>
          <p:cNvSpPr txBox="1"/>
          <p:nvPr/>
        </p:nvSpPr>
        <p:spPr>
          <a:xfrm>
            <a:off x="2200275" y="2352675"/>
            <a:ext cx="184731" cy="369332"/>
          </a:xfrm>
          <a:prstGeom prst="rect">
            <a:avLst/>
          </a:prstGeom>
          <a:noFill/>
        </p:spPr>
        <p:txBody>
          <a:bodyPr wrap="none" rtlCol="0">
            <a:spAutoFit/>
          </a:bodyPr>
          <a:lstStyle/>
          <a:p>
            <a:endParaRPr lang="en-US" dirty="0"/>
          </a:p>
        </p:txBody>
      </p:sp>
      <p:sp>
        <p:nvSpPr>
          <p:cNvPr id="11" name="Content Placeholder 2">
            <a:extLst>
              <a:ext uri="{FF2B5EF4-FFF2-40B4-BE49-F238E27FC236}">
                <a16:creationId xmlns:a16="http://schemas.microsoft.com/office/drawing/2014/main" id="{5EB4768A-BAF4-A005-1A9B-E05B62CE38CF}"/>
              </a:ext>
            </a:extLst>
          </p:cNvPr>
          <p:cNvSpPr txBox="1">
            <a:spLocks/>
          </p:cNvSpPr>
          <p:nvPr/>
        </p:nvSpPr>
        <p:spPr>
          <a:xfrm>
            <a:off x="1270151" y="2352675"/>
            <a:ext cx="4299355" cy="38010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r>
              <a:rPr lang="en-US" b="1" u="sng" dirty="0">
                <a:solidFill>
                  <a:schemeClr val="bg1"/>
                </a:solidFill>
                <a:latin typeface="Arial Narrow" panose="020B0606020202030204" pitchFamily="34" charset="0"/>
              </a:rPr>
              <a:t>Retrieval Augmented Generation</a:t>
            </a:r>
          </a:p>
          <a:p>
            <a:pPr lvl="1" algn="l"/>
            <a:endParaRPr lang="en-US" dirty="0">
              <a:solidFill>
                <a:schemeClr val="bg1"/>
              </a:solidFill>
              <a:latin typeface="Arial Narrow" panose="020B0606020202030204" pitchFamily="34" charset="0"/>
            </a:endParaRPr>
          </a:p>
          <a:p>
            <a:pPr lvl="1" algn="l"/>
            <a:r>
              <a:rPr lang="en-US" dirty="0">
                <a:solidFill>
                  <a:schemeClr val="bg1"/>
                </a:solidFill>
                <a:latin typeface="Arial Narrow" panose="020B0606020202030204" pitchFamily="34" charset="0"/>
              </a:rPr>
              <a:t>Input Documents:  TR-6 and CM Docs</a:t>
            </a:r>
          </a:p>
          <a:p>
            <a:pPr lvl="1" algn="l"/>
            <a:r>
              <a:rPr lang="en-US" dirty="0">
                <a:solidFill>
                  <a:schemeClr val="bg1"/>
                </a:solidFill>
                <a:latin typeface="Arial Narrow" panose="020B0606020202030204" pitchFamily="34" charset="0"/>
              </a:rPr>
              <a:t> </a:t>
            </a:r>
          </a:p>
          <a:p>
            <a:pPr lvl="1" algn="l"/>
            <a:r>
              <a:rPr lang="en-US" dirty="0">
                <a:solidFill>
                  <a:schemeClr val="bg1"/>
                </a:solidFill>
                <a:latin typeface="Arial Narrow" panose="020B0606020202030204" pitchFamily="34" charset="0"/>
              </a:rPr>
              <a:t>Encoder Model: Hugging Face</a:t>
            </a:r>
            <a:br>
              <a:rPr lang="en-US" dirty="0">
                <a:solidFill>
                  <a:schemeClr val="bg1"/>
                </a:solidFill>
                <a:latin typeface="Arial Narrow" panose="020B0606020202030204" pitchFamily="34" charset="0"/>
              </a:rPr>
            </a:br>
            <a:endParaRPr lang="en-US" dirty="0">
              <a:solidFill>
                <a:schemeClr val="bg1"/>
              </a:solidFill>
              <a:latin typeface="Arial Narrow" panose="020B0606020202030204" pitchFamily="34" charset="0"/>
            </a:endParaRPr>
          </a:p>
          <a:p>
            <a:pPr lvl="1" algn="l"/>
            <a:r>
              <a:rPr lang="en-US" dirty="0">
                <a:solidFill>
                  <a:schemeClr val="bg1"/>
                </a:solidFill>
                <a:latin typeface="Arial Narrow" panose="020B0606020202030204" pitchFamily="34" charset="0"/>
              </a:rPr>
              <a:t>Vector Database: FAISS</a:t>
            </a:r>
          </a:p>
          <a:p>
            <a:pPr lvl="1" algn="l"/>
            <a:endParaRPr lang="en-US" dirty="0">
              <a:solidFill>
                <a:schemeClr val="bg1"/>
              </a:solidFill>
              <a:latin typeface="Arial Narrow" panose="020B0606020202030204" pitchFamily="34" charset="0"/>
            </a:endParaRPr>
          </a:p>
          <a:p>
            <a:pPr lvl="1" algn="l"/>
            <a:r>
              <a:rPr lang="en-US" dirty="0">
                <a:solidFill>
                  <a:schemeClr val="bg1"/>
                </a:solidFill>
                <a:latin typeface="Arial Narrow" panose="020B0606020202030204" pitchFamily="34" charset="0"/>
              </a:rPr>
              <a:t>LLM Model: Google Gemini (</a:t>
            </a:r>
            <a:r>
              <a:rPr lang="en-US" dirty="0" err="1">
                <a:solidFill>
                  <a:schemeClr val="bg1"/>
                </a:solidFill>
                <a:latin typeface="Arial Narrow" panose="020B0606020202030204" pitchFamily="34" charset="0"/>
              </a:rPr>
              <a:t>genai</a:t>
            </a:r>
            <a:r>
              <a:rPr lang="en-US" dirty="0">
                <a:solidFill>
                  <a:schemeClr val="bg1"/>
                </a:solidFill>
                <a:latin typeface="Arial Narrow" panose="020B0606020202030204" pitchFamily="34" charset="0"/>
              </a:rPr>
              <a:t>)</a:t>
            </a:r>
          </a:p>
          <a:p>
            <a:pPr lvl="1" algn="l"/>
            <a:r>
              <a:rPr lang="en-US" dirty="0">
                <a:solidFill>
                  <a:schemeClr val="bg1"/>
                </a:solidFill>
                <a:latin typeface="Arial Narrow" panose="020B0606020202030204" pitchFamily="34" charset="0"/>
              </a:rPr>
              <a:t>	</a:t>
            </a:r>
          </a:p>
        </p:txBody>
      </p:sp>
    </p:spTree>
    <p:extLst>
      <p:ext uri="{BB962C8B-B14F-4D97-AF65-F5344CB8AC3E}">
        <p14:creationId xmlns:p14="http://schemas.microsoft.com/office/powerpoint/2010/main" val="14612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96BDF7-D3BD-6868-BA9B-B65D315E1AF8}"/>
              </a:ext>
            </a:extLst>
          </p:cNvPr>
          <p:cNvPicPr>
            <a:picLocks noChangeAspect="1"/>
          </p:cNvPicPr>
          <p:nvPr/>
        </p:nvPicPr>
        <p:blipFill rotWithShape="1">
          <a:blip r:embed="rId2">
            <a:extLst>
              <a:ext uri="{28A0092B-C50C-407E-A947-70E740481C1C}">
                <a14:useLocalDpi xmlns:a14="http://schemas.microsoft.com/office/drawing/2010/main" val="0"/>
              </a:ext>
            </a:extLst>
          </a:blip>
          <a:srcRect l="37905" t="82702"/>
          <a:stretch/>
        </p:blipFill>
        <p:spPr>
          <a:xfrm>
            <a:off x="-19250" y="0"/>
            <a:ext cx="3032299" cy="3429000"/>
          </a:xfrm>
          <a:prstGeom prst="rect">
            <a:avLst/>
          </a:prstGeom>
        </p:spPr>
      </p:pic>
      <p:sp>
        <p:nvSpPr>
          <p:cNvPr id="3" name="Content Placeholder 2">
            <a:extLst>
              <a:ext uri="{FF2B5EF4-FFF2-40B4-BE49-F238E27FC236}">
                <a16:creationId xmlns:a16="http://schemas.microsoft.com/office/drawing/2014/main" id="{EC828C32-40DE-E58A-4F94-4179C57900D5}"/>
              </a:ext>
            </a:extLst>
          </p:cNvPr>
          <p:cNvSpPr>
            <a:spLocks noGrp="1"/>
          </p:cNvSpPr>
          <p:nvPr>
            <p:ph idx="1"/>
          </p:nvPr>
        </p:nvSpPr>
        <p:spPr>
          <a:xfrm>
            <a:off x="1751308" y="1825625"/>
            <a:ext cx="9602492" cy="4351338"/>
          </a:xfrm>
        </p:spPr>
        <p:txBody>
          <a:bodyPr>
            <a:normAutofit/>
          </a:bodyPr>
          <a:lstStyle/>
          <a:p>
            <a:pPr marL="0" indent="0">
              <a:buNone/>
            </a:pPr>
            <a:r>
              <a:rPr lang="en-US" dirty="0">
                <a:solidFill>
                  <a:schemeClr val="bg1"/>
                </a:solidFill>
              </a:rPr>
              <a:t>prompt = ("""You are qualified parking structure inspector that specializes on Structural parking returns.  Given the following data provide an assessment of the conditions of the building's garage""")</a:t>
            </a:r>
          </a:p>
          <a:p>
            <a:pPr marL="0" indent="0">
              <a:buNone/>
            </a:pPr>
            <a:endParaRPr lang="en-US" dirty="0">
              <a:solidFill>
                <a:schemeClr val="bg1"/>
              </a:solidFill>
            </a:endParaRPr>
          </a:p>
          <a:p>
            <a:pPr marL="0" indent="0">
              <a:buNone/>
            </a:pPr>
            <a:r>
              <a:rPr lang="en-US" dirty="0">
                <a:solidFill>
                  <a:schemeClr val="bg1"/>
                </a:solidFill>
              </a:rPr>
              <a:t>prompt = ("""You are a qualified wall exterior inspector that specializes on Facade inspections for NYC buildings.  Given the following data provide a summary of the conditions of the building""")</a:t>
            </a:r>
          </a:p>
        </p:txBody>
      </p:sp>
      <p:sp>
        <p:nvSpPr>
          <p:cNvPr id="5" name="TextBox 4">
            <a:extLst>
              <a:ext uri="{FF2B5EF4-FFF2-40B4-BE49-F238E27FC236}">
                <a16:creationId xmlns:a16="http://schemas.microsoft.com/office/drawing/2014/main" id="{D210ED0F-E805-EDE4-B4CC-A28FBC2BE47B}"/>
              </a:ext>
            </a:extLst>
          </p:cNvPr>
          <p:cNvSpPr txBox="1"/>
          <p:nvPr/>
        </p:nvSpPr>
        <p:spPr>
          <a:xfrm>
            <a:off x="4023360" y="548640"/>
            <a:ext cx="7139940" cy="584775"/>
          </a:xfrm>
          <a:prstGeom prst="rect">
            <a:avLst/>
          </a:prstGeom>
          <a:solidFill>
            <a:srgbClr val="342985"/>
          </a:solidFill>
        </p:spPr>
        <p:txBody>
          <a:bodyPr wrap="square" rtlCol="0">
            <a:spAutoFit/>
          </a:bodyPr>
          <a:lstStyle/>
          <a:p>
            <a:pPr algn="l"/>
            <a:r>
              <a:rPr lang="en-US" sz="3200" b="0" i="0" cap="all" dirty="0">
                <a:solidFill>
                  <a:schemeClr val="bg1"/>
                </a:solidFill>
                <a:effectLst/>
                <a:highlight>
                  <a:srgbClr val="342985"/>
                </a:highlight>
                <a:latin typeface="Arial Narrow" panose="020B0606020202030204" pitchFamily="34" charset="0"/>
              </a:rPr>
              <a:t>Prompt guided retrieval</a:t>
            </a:r>
          </a:p>
        </p:txBody>
      </p:sp>
    </p:spTree>
    <p:extLst>
      <p:ext uri="{BB962C8B-B14F-4D97-AF65-F5344CB8AC3E}">
        <p14:creationId xmlns:p14="http://schemas.microsoft.com/office/powerpoint/2010/main" val="424223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36DFBF-5AB7-7A05-AB03-5DDB77C95918}"/>
              </a:ext>
            </a:extLst>
          </p:cNvPr>
          <p:cNvPicPr>
            <a:picLocks noChangeAspect="1"/>
          </p:cNvPicPr>
          <p:nvPr/>
        </p:nvPicPr>
        <p:blipFill rotWithShape="1">
          <a:blip r:embed="rId2">
            <a:extLst>
              <a:ext uri="{28A0092B-C50C-407E-A947-70E740481C1C}">
                <a14:useLocalDpi xmlns:a14="http://schemas.microsoft.com/office/drawing/2010/main" val="0"/>
              </a:ext>
            </a:extLst>
          </a:blip>
          <a:srcRect l="37905" t="82702"/>
          <a:stretch/>
        </p:blipFill>
        <p:spPr>
          <a:xfrm>
            <a:off x="-14779" y="-180975"/>
            <a:ext cx="3032299" cy="3429000"/>
          </a:xfrm>
          <a:prstGeom prst="rect">
            <a:avLst/>
          </a:prstGeom>
        </p:spPr>
      </p:pic>
      <p:sp>
        <p:nvSpPr>
          <p:cNvPr id="3" name="Content Placeholder 2">
            <a:extLst>
              <a:ext uri="{FF2B5EF4-FFF2-40B4-BE49-F238E27FC236}">
                <a16:creationId xmlns:a16="http://schemas.microsoft.com/office/drawing/2014/main" id="{C9718B6A-76F2-3111-336C-0A27E0B48304}"/>
              </a:ext>
            </a:extLst>
          </p:cNvPr>
          <p:cNvSpPr>
            <a:spLocks noGrp="1"/>
          </p:cNvSpPr>
          <p:nvPr>
            <p:ph idx="1"/>
          </p:nvPr>
        </p:nvSpPr>
        <p:spPr>
          <a:xfrm>
            <a:off x="2389238" y="1707637"/>
            <a:ext cx="4490884" cy="4351338"/>
          </a:xfrm>
        </p:spPr>
        <p:txBody>
          <a:bodyPr>
            <a:normAutofit lnSpcReduction="10000"/>
          </a:bodyPr>
          <a:lstStyle/>
          <a:p>
            <a:pPr marL="0" marR="0">
              <a:lnSpc>
                <a:spcPct val="107000"/>
              </a:lnSpc>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building is classified as UNSAFE per the criteria set forth in 1 RCNY 103-04. A FISP 3 Notification Form has been submitted to the Department upon discovery of the Unsafe condition and prior to the submission of this Report.</a:t>
            </a:r>
          </a:p>
          <a:p>
            <a:pPr marL="0" marR="0">
              <a:lnSpc>
                <a:spcPct val="107000"/>
              </a:lnSpc>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owner has promptly taken action to protect the public and a sidewalk shed has been installed in front of the property facing East 66th Street. Construction documents for the repair of Unsafe and SWARMP conditions at the building are being prepared and will be filed with the New York City Building's Department for permits.</a:t>
            </a:r>
          </a:p>
          <a:p>
            <a:endParaRPr lang="en-US" dirty="0">
              <a:solidFill>
                <a:schemeClr val="bg1"/>
              </a:solidFill>
            </a:endParaRPr>
          </a:p>
        </p:txBody>
      </p:sp>
      <p:sp>
        <p:nvSpPr>
          <p:cNvPr id="6" name="TextBox 5">
            <a:extLst>
              <a:ext uri="{FF2B5EF4-FFF2-40B4-BE49-F238E27FC236}">
                <a16:creationId xmlns:a16="http://schemas.microsoft.com/office/drawing/2014/main" id="{77EDB3BE-9E97-37EA-2A37-4B13CC500760}"/>
              </a:ext>
            </a:extLst>
          </p:cNvPr>
          <p:cNvSpPr txBox="1"/>
          <p:nvPr/>
        </p:nvSpPr>
        <p:spPr>
          <a:xfrm>
            <a:off x="4023360" y="548640"/>
            <a:ext cx="7139940" cy="584775"/>
          </a:xfrm>
          <a:prstGeom prst="rect">
            <a:avLst/>
          </a:prstGeom>
          <a:solidFill>
            <a:srgbClr val="342985"/>
          </a:solidFill>
        </p:spPr>
        <p:txBody>
          <a:bodyPr wrap="square" rtlCol="0">
            <a:spAutoFit/>
          </a:bodyPr>
          <a:lstStyle/>
          <a:p>
            <a:pPr algn="l"/>
            <a:r>
              <a:rPr lang="en-US" sz="3200" b="0" i="0" cap="all" dirty="0">
                <a:solidFill>
                  <a:schemeClr val="bg1"/>
                </a:solidFill>
                <a:effectLst/>
                <a:highlight>
                  <a:srgbClr val="342985"/>
                </a:highlight>
                <a:latin typeface="Arial Narrow" panose="020B0606020202030204" pitchFamily="34" charset="0"/>
              </a:rPr>
              <a:t>Example of Output FISP/PIPS</a:t>
            </a:r>
          </a:p>
        </p:txBody>
      </p:sp>
      <p:sp>
        <p:nvSpPr>
          <p:cNvPr id="7" name="Content Placeholder 2">
            <a:extLst>
              <a:ext uri="{FF2B5EF4-FFF2-40B4-BE49-F238E27FC236}">
                <a16:creationId xmlns:a16="http://schemas.microsoft.com/office/drawing/2014/main" id="{71BD9CD5-7570-3A18-15CF-E4F7923AB937}"/>
              </a:ext>
            </a:extLst>
          </p:cNvPr>
          <p:cNvSpPr txBox="1">
            <a:spLocks/>
          </p:cNvSpPr>
          <p:nvPr/>
        </p:nvSpPr>
        <p:spPr>
          <a:xfrm>
            <a:off x="7290619" y="1707637"/>
            <a:ext cx="449088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7000"/>
              </a:lnSpc>
              <a:spcAft>
                <a:spcPts val="800"/>
              </a:spcAft>
            </a:pPr>
            <a:r>
              <a:rPr lang="en-US" sz="18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Work has been performed to repair the structure, including:    * Underside of rib and two-way concrete slab repairs    * Concrete ramp repairs    * Concrete wall repairs    * Firestopping installation    * Waterproofing coating application**Causes of Conditions:*** The cause of the hairline cracks is likely shrinkage.**</a:t>
            </a:r>
          </a:p>
          <a:p>
            <a:pPr marL="0">
              <a:lnSpc>
                <a:spcPct val="107000"/>
              </a:lnSpc>
              <a:spcAft>
                <a:spcPts val="800"/>
              </a:spcAft>
            </a:pPr>
            <a:r>
              <a:rPr lang="en-US" sz="18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Conclusion:**Based on the condition assessment and physical examination, the garage is in satisfactory condition with no immediate repairs required. The observed cracks will not necessitate repairs within the next 6 years.</a:t>
            </a:r>
          </a:p>
          <a:p>
            <a:pPr marL="0">
              <a:lnSpc>
                <a:spcPct val="107000"/>
              </a:lnSpc>
              <a:spcAft>
                <a:spcPts val="800"/>
              </a:spcAft>
            </a:pPr>
            <a:r>
              <a:rPr lang="en-US" sz="18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**Recommendations:*** Continue to monitor the conditions of the garage periodically to ensure ongoing safety.* Perform annual observation of Parking Structure components by a Qualified Professional Structural Inspector (QPSI) to address any potential changes over time.</a:t>
            </a:r>
            <a:endParaRPr lang="en-US" dirty="0">
              <a:solidFill>
                <a:schemeClr val="bg1"/>
              </a:solidFill>
            </a:endParaRPr>
          </a:p>
        </p:txBody>
      </p:sp>
    </p:spTree>
    <p:extLst>
      <p:ext uri="{BB962C8B-B14F-4D97-AF65-F5344CB8AC3E}">
        <p14:creationId xmlns:p14="http://schemas.microsoft.com/office/powerpoint/2010/main" val="233388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41B677-0B1C-8692-89CA-0DBE9C6910ED}"/>
              </a:ext>
            </a:extLst>
          </p:cNvPr>
          <p:cNvPicPr>
            <a:picLocks noChangeAspect="1"/>
          </p:cNvPicPr>
          <p:nvPr/>
        </p:nvPicPr>
        <p:blipFill rotWithShape="1">
          <a:blip r:embed="rId2">
            <a:extLst>
              <a:ext uri="{28A0092B-C50C-407E-A947-70E740481C1C}">
                <a14:useLocalDpi xmlns:a14="http://schemas.microsoft.com/office/drawing/2010/main" val="0"/>
              </a:ext>
            </a:extLst>
          </a:blip>
          <a:srcRect l="37905" t="82702"/>
          <a:stretch/>
        </p:blipFill>
        <p:spPr>
          <a:xfrm>
            <a:off x="-19250" y="0"/>
            <a:ext cx="3032299" cy="3429000"/>
          </a:xfrm>
          <a:prstGeom prst="rect">
            <a:avLst/>
          </a:prstGeom>
        </p:spPr>
      </p:pic>
      <p:sp>
        <p:nvSpPr>
          <p:cNvPr id="5" name="TextBox 4">
            <a:extLst>
              <a:ext uri="{FF2B5EF4-FFF2-40B4-BE49-F238E27FC236}">
                <a16:creationId xmlns:a16="http://schemas.microsoft.com/office/drawing/2014/main" id="{8280A4DD-C6A1-A4FD-F64B-AE433CAD6C8F}"/>
              </a:ext>
            </a:extLst>
          </p:cNvPr>
          <p:cNvSpPr txBox="1"/>
          <p:nvPr/>
        </p:nvSpPr>
        <p:spPr>
          <a:xfrm>
            <a:off x="4023360" y="548640"/>
            <a:ext cx="7139940" cy="584775"/>
          </a:xfrm>
          <a:prstGeom prst="rect">
            <a:avLst/>
          </a:prstGeom>
          <a:solidFill>
            <a:srgbClr val="342985"/>
          </a:solidFill>
        </p:spPr>
        <p:txBody>
          <a:bodyPr wrap="square" rtlCol="0">
            <a:spAutoFit/>
          </a:bodyPr>
          <a:lstStyle/>
          <a:p>
            <a:pPr algn="l"/>
            <a:r>
              <a:rPr lang="en-US" sz="3200" b="0" i="0" cap="all" dirty="0">
                <a:solidFill>
                  <a:schemeClr val="bg1"/>
                </a:solidFill>
                <a:effectLst/>
                <a:highlight>
                  <a:srgbClr val="342985"/>
                </a:highlight>
                <a:latin typeface="Arial Narrow" panose="020B0606020202030204" pitchFamily="34" charset="0"/>
              </a:rPr>
              <a:t>Techniques to improve RAG</a:t>
            </a:r>
          </a:p>
        </p:txBody>
      </p:sp>
      <p:sp>
        <p:nvSpPr>
          <p:cNvPr id="3" name="Content Placeholder 2">
            <a:extLst>
              <a:ext uri="{FF2B5EF4-FFF2-40B4-BE49-F238E27FC236}">
                <a16:creationId xmlns:a16="http://schemas.microsoft.com/office/drawing/2014/main" id="{A95FDAAE-9551-7437-0FF4-62E65DAF89A1}"/>
              </a:ext>
            </a:extLst>
          </p:cNvPr>
          <p:cNvSpPr>
            <a:spLocks noGrp="1"/>
          </p:cNvSpPr>
          <p:nvPr>
            <p:ph idx="1"/>
          </p:nvPr>
        </p:nvSpPr>
        <p:spPr>
          <a:xfrm>
            <a:off x="2131016" y="1825625"/>
            <a:ext cx="9222783" cy="4351338"/>
          </a:xfrm>
        </p:spPr>
        <p:txBody>
          <a:bodyPr/>
          <a:lstStyle/>
          <a:p>
            <a:r>
              <a:rPr lang="en-US" dirty="0" err="1">
                <a:solidFill>
                  <a:schemeClr val="bg1"/>
                </a:solidFill>
              </a:rPr>
              <a:t>MultiQuery</a:t>
            </a:r>
            <a:r>
              <a:rPr lang="en-US" dirty="0">
                <a:solidFill>
                  <a:schemeClr val="bg1"/>
                </a:solidFill>
              </a:rPr>
              <a:t> Retrieval</a:t>
            </a:r>
          </a:p>
          <a:p>
            <a:r>
              <a:rPr lang="en-US" dirty="0">
                <a:solidFill>
                  <a:schemeClr val="bg1"/>
                </a:solidFill>
              </a:rPr>
              <a:t>Contextual Compressor </a:t>
            </a:r>
          </a:p>
          <a:p>
            <a:pPr lvl="1"/>
            <a:r>
              <a:rPr lang="en-US" dirty="0" err="1">
                <a:solidFill>
                  <a:schemeClr val="bg1"/>
                </a:solidFill>
              </a:rPr>
              <a:t>LLMChainExtractor</a:t>
            </a:r>
            <a:r>
              <a:rPr lang="en-US" dirty="0">
                <a:solidFill>
                  <a:schemeClr val="bg1"/>
                </a:solidFill>
              </a:rPr>
              <a:t> – reduces document content</a:t>
            </a:r>
          </a:p>
          <a:p>
            <a:pPr lvl="1"/>
            <a:r>
              <a:rPr lang="en-US" dirty="0">
                <a:solidFill>
                  <a:schemeClr val="bg1"/>
                </a:solidFill>
              </a:rPr>
              <a:t>Embeddings filter – similarity threshold</a:t>
            </a:r>
          </a:p>
          <a:p>
            <a:r>
              <a:rPr lang="en-US" dirty="0">
                <a:solidFill>
                  <a:schemeClr val="bg1"/>
                </a:solidFill>
              </a:rPr>
              <a:t>Ensemble Retrieval: Multiple retrievers weighted for each output</a:t>
            </a:r>
          </a:p>
          <a:p>
            <a:r>
              <a:rPr lang="en-US" dirty="0">
                <a:solidFill>
                  <a:schemeClr val="bg1"/>
                </a:solidFill>
              </a:rPr>
              <a:t>Self-Query Retriever: queries metadata tagging</a:t>
            </a:r>
          </a:p>
        </p:txBody>
      </p:sp>
    </p:spTree>
    <p:extLst>
      <p:ext uri="{BB962C8B-B14F-4D97-AF65-F5344CB8AC3E}">
        <p14:creationId xmlns:p14="http://schemas.microsoft.com/office/powerpoint/2010/main" val="290535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63C099-84B1-A9FD-BE8B-AA174C5179FE}"/>
              </a:ext>
            </a:extLst>
          </p:cNvPr>
          <p:cNvPicPr>
            <a:picLocks noChangeAspect="1"/>
          </p:cNvPicPr>
          <p:nvPr/>
        </p:nvPicPr>
        <p:blipFill rotWithShape="1">
          <a:blip r:embed="rId2">
            <a:extLst>
              <a:ext uri="{28A0092B-C50C-407E-A947-70E740481C1C}">
                <a14:useLocalDpi xmlns:a14="http://schemas.microsoft.com/office/drawing/2010/main" val="0"/>
              </a:ext>
            </a:extLst>
          </a:blip>
          <a:srcRect l="37905" t="82702"/>
          <a:stretch/>
        </p:blipFill>
        <p:spPr>
          <a:xfrm>
            <a:off x="-19250" y="0"/>
            <a:ext cx="3032299" cy="3429000"/>
          </a:xfrm>
          <a:prstGeom prst="rect">
            <a:avLst/>
          </a:prstGeom>
        </p:spPr>
      </p:pic>
      <p:sp>
        <p:nvSpPr>
          <p:cNvPr id="5" name="Content Placeholder 2">
            <a:extLst>
              <a:ext uri="{FF2B5EF4-FFF2-40B4-BE49-F238E27FC236}">
                <a16:creationId xmlns:a16="http://schemas.microsoft.com/office/drawing/2014/main" id="{B96E2483-E22D-5345-7679-66B4ECB3A12D}"/>
              </a:ext>
            </a:extLst>
          </p:cNvPr>
          <p:cNvSpPr txBox="1">
            <a:spLocks/>
          </p:cNvSpPr>
          <p:nvPr/>
        </p:nvSpPr>
        <p:spPr>
          <a:xfrm>
            <a:off x="1916348" y="1514152"/>
            <a:ext cx="9437451" cy="4669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Prompt Engineering/ prompt guided retrieval </a:t>
            </a:r>
          </a:p>
          <a:p>
            <a:pPr lvl="1"/>
            <a:r>
              <a:rPr lang="en-US" dirty="0">
                <a:solidFill>
                  <a:schemeClr val="bg1"/>
                </a:solidFill>
              </a:rPr>
              <a:t>Write explicit instructions and definitions for LLM to reduce randomness</a:t>
            </a:r>
          </a:p>
          <a:p>
            <a:pPr lvl="1"/>
            <a:r>
              <a:rPr lang="en-US" dirty="0">
                <a:solidFill>
                  <a:schemeClr val="bg1"/>
                </a:solidFill>
              </a:rPr>
              <a:t>Retriever does not always extract the same entries</a:t>
            </a:r>
          </a:p>
          <a:p>
            <a:pPr lvl="1"/>
            <a:r>
              <a:rPr lang="en-US" dirty="0">
                <a:solidFill>
                  <a:schemeClr val="bg1"/>
                </a:solidFill>
              </a:rPr>
              <a:t>No random state for retriever or LLM (Sometimes gets hallucinations)</a:t>
            </a:r>
          </a:p>
          <a:p>
            <a:pPr lvl="2"/>
            <a:r>
              <a:rPr lang="en-US" dirty="0">
                <a:solidFill>
                  <a:schemeClr val="bg1"/>
                </a:solidFill>
              </a:rPr>
              <a:t>Temperature does add randomness but not consistent outputs</a:t>
            </a:r>
          </a:p>
          <a:p>
            <a:r>
              <a:rPr lang="en-US" dirty="0">
                <a:solidFill>
                  <a:schemeClr val="bg1"/>
                </a:solidFill>
              </a:rPr>
              <a:t>Tuning Retriever </a:t>
            </a:r>
            <a:r>
              <a:rPr lang="en-US" dirty="0" err="1">
                <a:solidFill>
                  <a:schemeClr val="bg1"/>
                </a:solidFill>
              </a:rPr>
              <a:t>text_splitter</a:t>
            </a:r>
            <a:r>
              <a:rPr lang="en-US" dirty="0">
                <a:solidFill>
                  <a:schemeClr val="bg1"/>
                </a:solidFill>
              </a:rPr>
              <a:t> chunks and overlap and number of embeddings – like homework assignment</a:t>
            </a:r>
          </a:p>
          <a:p>
            <a:r>
              <a:rPr lang="en-US" dirty="0">
                <a:solidFill>
                  <a:schemeClr val="bg1"/>
                </a:solidFill>
              </a:rPr>
              <a:t>Get bot-blocker work around to streamline</a:t>
            </a:r>
          </a:p>
        </p:txBody>
      </p:sp>
      <p:sp>
        <p:nvSpPr>
          <p:cNvPr id="7" name="TextBox 6">
            <a:extLst>
              <a:ext uri="{FF2B5EF4-FFF2-40B4-BE49-F238E27FC236}">
                <a16:creationId xmlns:a16="http://schemas.microsoft.com/office/drawing/2014/main" id="{B04CCB12-8F69-4AFA-6039-A5A7E93838B2}"/>
              </a:ext>
            </a:extLst>
          </p:cNvPr>
          <p:cNvSpPr txBox="1"/>
          <p:nvPr/>
        </p:nvSpPr>
        <p:spPr>
          <a:xfrm>
            <a:off x="4023360" y="548640"/>
            <a:ext cx="7032094" cy="584775"/>
          </a:xfrm>
          <a:prstGeom prst="rect">
            <a:avLst/>
          </a:prstGeom>
          <a:solidFill>
            <a:srgbClr val="342985"/>
          </a:solidFill>
        </p:spPr>
        <p:txBody>
          <a:bodyPr wrap="square" rtlCol="0">
            <a:spAutoFit/>
          </a:bodyPr>
          <a:lstStyle/>
          <a:p>
            <a:pPr algn="l"/>
            <a:r>
              <a:rPr lang="en-US" sz="3200" b="0" i="0" cap="all" dirty="0">
                <a:solidFill>
                  <a:schemeClr val="bg1"/>
                </a:solidFill>
                <a:effectLst/>
                <a:highlight>
                  <a:srgbClr val="342985"/>
                </a:highlight>
                <a:latin typeface="Arial Narrow" panose="020B0606020202030204" pitchFamily="34" charset="0"/>
              </a:rPr>
              <a:t>Further Tuning</a:t>
            </a:r>
          </a:p>
        </p:txBody>
      </p:sp>
    </p:spTree>
    <p:extLst>
      <p:ext uri="{BB962C8B-B14F-4D97-AF65-F5344CB8AC3E}">
        <p14:creationId xmlns:p14="http://schemas.microsoft.com/office/powerpoint/2010/main" val="1283810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3123</TotalTime>
  <Words>643</Words>
  <Application>Microsoft Office PowerPoint</Application>
  <PresentationFormat>Widescreen</PresentationFormat>
  <Paragraphs>72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Arial Narrow</vt:lpstr>
      <vt:lpstr>Roboto</vt:lpstr>
      <vt:lpstr>YouTube Noto</vt:lpstr>
      <vt:lpstr>Office Theme</vt:lpstr>
      <vt:lpstr>PowerPoint Presentation</vt:lpstr>
      <vt:lpstr>Agenda</vt:lpstr>
      <vt:lpstr>Motivation and Why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Howard L. Zimmerman Architects Engineers. DPC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Cesar Herrera</dc:creator>
  <cp:lastModifiedBy>Cesar Herrera</cp:lastModifiedBy>
  <cp:revision>1</cp:revision>
  <dcterms:created xsi:type="dcterms:W3CDTF">2024-05-17T19:02:54Z</dcterms:created>
  <dcterms:modified xsi:type="dcterms:W3CDTF">2024-12-19T00:00:24Z</dcterms:modified>
</cp:coreProperties>
</file>