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orey:Library:Application%20Support:Microsoft:Office:Office%202011%20AutoRecovery:Workbook2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Internet</a:t>
            </a:r>
            <a:r>
              <a:rPr lang="en-US" baseline="0"/>
              <a:t> vs Final Grade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47539463042624"/>
          <c:y val="0.165067873303167"/>
          <c:w val="0.771829193200509"/>
          <c:h val="0.7418884811344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Internet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6.0</c:v>
                </c:pt>
                <c:pt idx="6">
                  <c:v>10.0</c:v>
                </c:pt>
                <c:pt idx="7">
                  <c:v>6.0</c:v>
                </c:pt>
                <c:pt idx="8">
                  <c:v>29.0</c:v>
                </c:pt>
                <c:pt idx="9">
                  <c:v>22.0</c:v>
                </c:pt>
                <c:pt idx="10">
                  <c:v>44.0</c:v>
                </c:pt>
                <c:pt idx="11">
                  <c:v>41.0</c:v>
                </c:pt>
                <c:pt idx="12">
                  <c:v>23.0</c:v>
                </c:pt>
                <c:pt idx="13">
                  <c:v>27.0</c:v>
                </c:pt>
                <c:pt idx="14">
                  <c:v>22.0</c:v>
                </c:pt>
                <c:pt idx="15">
                  <c:v>31.0</c:v>
                </c:pt>
                <c:pt idx="16">
                  <c:v>16.0</c:v>
                </c:pt>
                <c:pt idx="17">
                  <c:v>5.0</c:v>
                </c:pt>
                <c:pt idx="18">
                  <c:v>10.0</c:v>
                </c:pt>
                <c:pt idx="19">
                  <c:v>5.0</c:v>
                </c:pt>
                <c:pt idx="2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Internet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8.0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5.0</c:v>
                </c:pt>
                <c:pt idx="7">
                  <c:v>3.0</c:v>
                </c:pt>
                <c:pt idx="8">
                  <c:v>3.0</c:v>
                </c:pt>
                <c:pt idx="9">
                  <c:v>6.0</c:v>
                </c:pt>
                <c:pt idx="10">
                  <c:v>12.0</c:v>
                </c:pt>
                <c:pt idx="11">
                  <c:v>6.0</c:v>
                </c:pt>
                <c:pt idx="12">
                  <c:v>8.0</c:v>
                </c:pt>
                <c:pt idx="13">
                  <c:v>4.0</c:v>
                </c:pt>
                <c:pt idx="14">
                  <c:v>5.0</c:v>
                </c:pt>
                <c:pt idx="15">
                  <c:v>2.0</c:v>
                </c:pt>
                <c:pt idx="16">
                  <c:v>0.0</c:v>
                </c:pt>
                <c:pt idx="17">
                  <c:v>1.0</c:v>
                </c:pt>
                <c:pt idx="18">
                  <c:v>2.0</c:v>
                </c:pt>
                <c:pt idx="19">
                  <c:v>0.0</c:v>
                </c:pt>
                <c:pt idx="2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9072232"/>
        <c:axId val="-2139075224"/>
      </c:barChart>
      <c:catAx>
        <c:axId val="-2139072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39075224"/>
        <c:crosses val="autoZero"/>
        <c:auto val="1"/>
        <c:lblAlgn val="ctr"/>
        <c:lblOffset val="100"/>
        <c:noMultiLvlLbl val="0"/>
      </c:catAx>
      <c:valAx>
        <c:axId val="-21390752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39072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2835188888595"/>
          <c:y val="0.156715003384758"/>
          <c:w val="0.137164811111405"/>
          <c:h val="0.14575522856023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13,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13,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13,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13,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ypexpert.net/csv2sql/index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GMT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Corey Henry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7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I used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Workbench</a:t>
            </a:r>
          </a:p>
          <a:p>
            <a:r>
              <a:rPr lang="en-US" dirty="0" smtClean="0"/>
              <a:t>Terminal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/>
              <a:t>CSV-SQL Generator = </a:t>
            </a:r>
            <a:r>
              <a:rPr lang="en-US" u="sng" dirty="0">
                <a:hlinkClick r:id="rId2"/>
              </a:rPr>
              <a:t>http://typexpert.net/csv2sql/index.php</a:t>
            </a:r>
            <a:endParaRPr lang="en-US" dirty="0"/>
          </a:p>
          <a:p>
            <a:r>
              <a:rPr lang="en-US" dirty="0"/>
              <a:t>For rough draft then edited errors using </a:t>
            </a:r>
            <a:r>
              <a:rPr lang="en-US" dirty="0"/>
              <a:t>T</a:t>
            </a:r>
            <a:r>
              <a:rPr lang="en-US" dirty="0" smtClean="0"/>
              <a:t>ext Wrangler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3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Started with ` on tables</a:t>
            </a:r>
          </a:p>
          <a:p>
            <a:pPr lvl="0"/>
            <a:r>
              <a:rPr lang="en-US" dirty="0"/>
              <a:t>School names did not have “”</a:t>
            </a:r>
          </a:p>
          <a:p>
            <a:pPr lvl="0"/>
            <a:r>
              <a:rPr lang="en-US" dirty="0"/>
              <a:t>Used ; instead of , to separate data</a:t>
            </a:r>
          </a:p>
          <a:p>
            <a:pPr lvl="0"/>
            <a:r>
              <a:rPr lang="en-US" dirty="0"/>
              <a:t>Encased everything with ‘ ‘ when this is not needed</a:t>
            </a:r>
          </a:p>
          <a:p>
            <a:pPr lvl="0"/>
            <a:r>
              <a:rPr lang="en-US" dirty="0"/>
              <a:t>Multitude of / that was not needed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7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Easier to identify certain data with a individual student</a:t>
            </a:r>
          </a:p>
          <a:p>
            <a:pPr lvl="1"/>
            <a:r>
              <a:rPr lang="en-US" dirty="0" smtClean="0"/>
              <a:t>Good practice</a:t>
            </a:r>
          </a:p>
          <a:p>
            <a:r>
              <a:rPr lang="en-US" dirty="0" smtClean="0"/>
              <a:t>Against</a:t>
            </a:r>
          </a:p>
          <a:p>
            <a:pPr lvl="1"/>
            <a:r>
              <a:rPr lang="en-US" dirty="0" smtClean="0"/>
              <a:t>Allows people to be anonymous and looks at the data as a whole instead.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5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would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Pychart</a:t>
            </a:r>
            <a:r>
              <a:rPr lang="en-US" dirty="0" smtClean="0"/>
              <a:t>,  A python module to save quires as variables and be able to export them as graphs.</a:t>
            </a:r>
          </a:p>
          <a:p>
            <a:r>
              <a:rPr lang="en-US" dirty="0" smtClean="0"/>
              <a:t>MYSQL Pro also allows the export of graphs however this is not free.</a:t>
            </a:r>
          </a:p>
          <a:p>
            <a:r>
              <a:rPr lang="en-US" dirty="0" smtClean="0"/>
              <a:t>Create a program to decode the CSV file and export as SQL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886902"/>
              </p:ext>
            </p:extLst>
          </p:nvPr>
        </p:nvGraphicFramePr>
        <p:xfrm>
          <a:off x="1291197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747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30</TotalTime>
  <Words>167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GMT Project</vt:lpstr>
      <vt:lpstr>Tools I used and why</vt:lpstr>
      <vt:lpstr>Errors in data</vt:lpstr>
      <vt:lpstr>Primary Key Argument</vt:lpstr>
      <vt:lpstr>What I would do next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Mountain</dc:title>
  <dc:creator>corey henry</dc:creator>
  <cp:lastModifiedBy>corey henry</cp:lastModifiedBy>
  <cp:revision>3</cp:revision>
  <dcterms:created xsi:type="dcterms:W3CDTF">2016-10-14T01:02:18Z</dcterms:created>
  <dcterms:modified xsi:type="dcterms:W3CDTF">2016-10-14T01:33:07Z</dcterms:modified>
</cp:coreProperties>
</file>