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8DA4E-949E-4698-8832-22A99062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297C60-21BB-4D67-99F9-C062BF91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6ECE03-D182-46D2-A2FC-8C18CC34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81C527-F903-4A18-90E8-A81E6907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1EC166-BC25-4AEC-B200-BC2E949A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CE3D7-818F-4D1B-8012-61C372A1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5C1DD9-3095-41F0-9FB4-9957DB4D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9F7A2C-9268-4ED0-ABB7-3EE1E238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9C0F0E-7A87-49E4-AA6E-E511ACAD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46D092-EC65-436B-8236-47CE642E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65E7790-9A75-4C9E-87AC-489F2E3D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911349-D7D8-4254-B1C6-BF343639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CB8FFF-C1B0-4727-BBE5-6AAF0E7A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97AC80-1933-4FDE-A60D-ABD89410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48B3CB-E653-4803-BFBF-1B3A1F0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06EB60-9004-46C4-8E2C-43927EAD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38548-C18F-45F1-B95D-43097245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B7294A-4150-44A9-9BDC-CEE87AB1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1D4293-E048-4495-B6F1-CD585C52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E66B5-7DD5-4EB4-B91F-7F8465B6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61375-600A-4116-89DF-0FCAD8D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C20A2B-AA81-4F51-914C-85641E35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4AEDE2-6E83-4633-9C56-941C7D15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003158-9F93-4D95-8461-6019FB6B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9F7B92-EE41-4487-98B8-0CAFF82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DE8B4-95D3-4F6B-B9EF-67DCDD48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6D6F5-4464-4CBB-B731-275A10F78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8B4677-D9A4-4D85-9BC6-04957EE5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D7E1AE-76EF-4123-A80D-2CA21FCA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171A06-5794-4E93-8B08-943D2EAC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4F22B1-913C-4673-94DC-EA2B6E79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627F6-2B4C-43C6-8283-CB587EAC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2BF7DB-3BF5-41BA-B6A4-5116C169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8A5BC4-21F7-4284-965C-8D0C93AA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782983-F90C-4263-BF42-693552D8E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3AE0AA-96B0-4690-BCAE-0CB26CF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BD83828-DDFC-4907-8CA5-1A062528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45049BD-9706-4D0D-A148-8B0DE718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473D1F-B265-429D-B06C-3EEC8A10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E0F50-A5BC-4954-9CAA-BC6A62F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916090-2D0E-448F-BB31-8619BA9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C81F79-65FF-40E9-9F6E-BC70AAB3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BA44CC-FDAC-40BF-8C65-7A0B195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499049-2C5A-4709-9C3B-9168908A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03801D-C4C4-4871-963C-D53ED466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EC853B-9287-49BB-A29F-1A6A69B6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E40CB-B0CA-4175-AE80-5C8A8FB7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1A3DD6-5E59-4C3A-B9A7-9AC659B2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4B9957-F23B-4F27-B7BD-8F653594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179CB0-8DB3-4659-9ED0-CA915BF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272505-1D7C-489E-999C-2A183180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C629ED-E565-4E0B-AD9D-40CE05D3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54FBF-A362-42DD-85B5-3877C484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9B0448-F03B-41B4-B860-95C9C8661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FC921E-B38C-408C-A791-82646F3F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94C9DB-41B4-41A8-B448-29BCDE00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C23DBF-6B70-417C-AB3A-1C647335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E72E24-7DFE-40F2-ACD3-A3A6A7F5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07D71F-C24B-442C-B6CC-F9CA7857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BE28E5-45AB-4C2C-BF7E-AF77622C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F518D6-997C-43C9-80A5-A3F114AE6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5809EE-76DD-4527-943B-5B8D95B34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A9B84E-4E60-4685-805E-D1548A65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F01CB-882A-449B-AE0A-990DCCBF8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Byzantine-Fault tolerant Distributed Hash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1C5C37-E8FA-4610-AFE5-C3F201B25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Charlie </a:t>
            </a:r>
            <a:r>
              <a:rPr lang="en-US" dirty="0"/>
              <a:t>Hartsell</a:t>
            </a:r>
          </a:p>
          <a:p>
            <a:r>
              <a:rPr lang="en-US" dirty="0"/>
              <a:t>Tim Krentz</a:t>
            </a:r>
          </a:p>
        </p:txBody>
      </p:sp>
    </p:spTree>
    <p:extLst>
      <p:ext uri="{BB962C8B-B14F-4D97-AF65-F5344CB8AC3E}">
        <p14:creationId xmlns:p14="http://schemas.microsoft.com/office/powerpoint/2010/main" val="56465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57472-7ECB-441C-9708-A907CC15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2B4D278-51D8-4624-BAE3-6E9A380FF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92" y="2127739"/>
            <a:ext cx="8265615" cy="34715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A14F5F-9EAF-4159-8969-A8C2B0482B27}"/>
              </a:ext>
            </a:extLst>
          </p:cNvPr>
          <p:cNvSpPr txBox="1"/>
          <p:nvPr/>
        </p:nvSpPr>
        <p:spPr>
          <a:xfrm>
            <a:off x="2825260" y="5599297"/>
            <a:ext cx="654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from https://commons.wikimedia.org/wiki/File:DHT_en.svg</a:t>
            </a:r>
          </a:p>
        </p:txBody>
      </p:sp>
    </p:spTree>
    <p:extLst>
      <p:ext uri="{BB962C8B-B14F-4D97-AF65-F5344CB8AC3E}">
        <p14:creationId xmlns:p14="http://schemas.microsoft.com/office/powerpoint/2010/main" val="10358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94D11-0907-4BEB-AC2F-0755AEF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A0C2F5-6B7E-40D8-8030-B6207CD9C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36" y="2552231"/>
            <a:ext cx="10768327" cy="3123952"/>
          </a:xfrm>
        </p:spPr>
      </p:pic>
    </p:spTree>
    <p:extLst>
      <p:ext uri="{BB962C8B-B14F-4D97-AF65-F5344CB8AC3E}">
        <p14:creationId xmlns:p14="http://schemas.microsoft.com/office/powerpoint/2010/main" val="142072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697CC-1F1A-46C8-9C7B-C4FCEDAA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Byzantine Fault Tolerance</a:t>
            </a:r>
          </a:p>
        </p:txBody>
      </p:sp>
      <p:pic>
        <p:nvPicPr>
          <p:cNvPr id="4" name="image4.png" descr="Capture.PNG">
            <a:extLst>
              <a:ext uri="{FF2B5EF4-FFF2-40B4-BE49-F238E27FC236}">
                <a16:creationId xmlns:a16="http://schemas.microsoft.com/office/drawing/2014/main" xmlns="" id="{0C871EC2-E5EB-49B7-9C99-2CD52233D4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54559" y="1690688"/>
            <a:ext cx="7282882" cy="45851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17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6A9BD70-FF1C-4CED-9DEA-7AEEF9254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41" y="259023"/>
            <a:ext cx="5022117" cy="6339954"/>
          </a:xfrm>
        </p:spPr>
      </p:pic>
    </p:spTree>
    <p:extLst>
      <p:ext uri="{BB962C8B-B14F-4D97-AF65-F5344CB8AC3E}">
        <p14:creationId xmlns:p14="http://schemas.microsoft.com/office/powerpoint/2010/main" val="380342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Byzantine-Fault tolerant Distributed Hash Table</vt:lpstr>
      <vt:lpstr>Distributed Hash Table</vt:lpstr>
      <vt:lpstr>Network Topology</vt:lpstr>
      <vt:lpstr>Practical Byzantine Fault Tolerance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Hartsell</dc:creator>
  <cp:lastModifiedBy>Charles Hartsell</cp:lastModifiedBy>
  <cp:revision>6</cp:revision>
  <dcterms:created xsi:type="dcterms:W3CDTF">2017-12-15T09:57:41Z</dcterms:created>
  <dcterms:modified xsi:type="dcterms:W3CDTF">2017-12-15T18:54:29Z</dcterms:modified>
</cp:coreProperties>
</file>