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54CC-4370-48B7-A8E4-73DC0AF5E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671AC-DEF4-48B8-8F0F-2E1EA4FF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AAB6-2DAF-48B5-8C84-98A705AB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F18C4-7075-4AEE-8B14-9503B332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E359-5605-4378-B783-7D8BE9AC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4560-2DC4-4FA1-A531-76714A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1AAFD-8911-41C7-BDDB-1168F1179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ACFA-7C51-4931-912E-08FCADF4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4223-0FA7-48D8-A981-9AAE7885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818D-9689-483F-A19B-BB182F0F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E6B2A-E242-4856-81AD-CDD2C4E7B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9F73A-6648-4530-8F93-854DC82C7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B445-D526-42EA-8EF4-26ECB6B1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F3AF-1071-4F8E-8A86-F8895799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5F00-E471-488E-ACE8-C57B56C9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194A-10A2-461F-AA99-22A8E6A4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39EC-6D0A-40D0-B247-A5853DF9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321B-5DB7-4215-A97B-C05EF7F9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0219-2205-4C28-8DB2-C95E6563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3C7E-2EE4-4CD6-B06D-D15CBCA1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A66D-59C0-4A77-B975-45B5F5AD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64559-0BAB-431D-812C-91ADC39DC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4A8A-C740-4BE5-A783-7DFF8C56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B0C9-456D-48E7-BDA1-15C9D8E0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A1CE-B811-4A24-9783-C9D6CCDD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BAD9-6066-44A0-8907-D092E38D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4266-2592-45A2-BA0B-AD828D063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364DD-0E7B-4108-916F-2F650867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C3FB-1F74-4FA1-989C-A718779E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BAFE-F1FE-410B-80D3-43809521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81BB3-E23A-422C-AE59-395C3A4A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3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B91D-BE83-4EC6-824C-92B1C6D7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47E63-BE1D-457F-9F1C-02285C94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A592C-F8EC-48EC-AC21-E2EF1844F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3E97C-6D4F-41F1-BA71-A5A3B1057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CF2BD-F854-43A4-A4F2-430E15E04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FC83-C678-4923-B2C2-90001C7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C244B-907B-4BC9-9365-BA962F09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C8FDB-F2DF-465F-AFF2-A95F06A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9248-211E-4552-B4AD-87936346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833D8-C43F-4C69-87D4-A8F2F30A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DCE4-A4FD-4B8D-B566-CFA5FEC7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E1D90-4B10-46E5-B0CD-FF712258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C5933-513B-45D0-93E8-777DE0DC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A6B81-158D-46F5-B9FA-DC80FCD5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225D-6228-46FC-8013-3582FEB8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FE61-57B2-440E-85BE-5CF77E0B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0FB9-1D13-49D8-B347-4B4658EC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DAB18-AF7D-4986-8775-06690AEB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123BF-F687-492B-82BB-BD1BD4C9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ED288-2FB4-4445-8250-0A4EB636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7096A-862D-47E1-8B41-AE00B6E1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5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7EBD-48C8-4C12-9E7B-07D40606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D58C9-5CDE-4F98-AD9F-5E22AD695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BB8B-4C26-4498-9F61-C8BFDE1A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2C9C2-2935-4984-8478-F0777C20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58B35-AB15-4E3C-BF1C-A77D90FB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60688-1CFF-4C01-801C-497E8CC4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3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91655-26F6-423F-9A9B-E14F396F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F907B-C123-44A6-BB41-A6EBA6A91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0FB0-14D6-4285-967C-7E7DD928B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75E4-0EA8-4111-837B-8784673BF0C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B9B3-8977-47B3-AF22-6839090D4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C96D-B55A-4008-84EA-FB4F4C03F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21AF-1E5F-4008-A401-052DC2B17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Verification with Colored Petri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16164-EB5D-48BB-9A98-B3BB5B151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Charlie Hartsell</a:t>
            </a:r>
          </a:p>
        </p:txBody>
      </p:sp>
    </p:spTree>
    <p:extLst>
      <p:ext uri="{BB962C8B-B14F-4D97-AF65-F5344CB8AC3E}">
        <p14:creationId xmlns:p14="http://schemas.microsoft.com/office/powerpoint/2010/main" val="20019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7B4D-2895-4E57-AAF6-2295DC79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Colored Petri Net (CPN)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2F0A82-0EED-49E0-945F-A72AC9A1E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41" y="1690688"/>
            <a:ext cx="5609194" cy="4749118"/>
          </a:xfr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4D915C-D8CC-46F4-9DB9-0D4E098839D4}"/>
              </a:ext>
            </a:extLst>
          </p:cNvPr>
          <p:cNvSpPr txBox="1">
            <a:spLocks/>
          </p:cNvSpPr>
          <p:nvPr/>
        </p:nvSpPr>
        <p:spPr>
          <a:xfrm>
            <a:off x="375815" y="1855747"/>
            <a:ext cx="5621573" cy="4584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Problem:</a:t>
            </a:r>
            <a:r>
              <a:rPr lang="en-US" dirty="0"/>
              <a:t> Cyber Physical Systems (CPS) need to perform wide range of missions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Software updates on per-mission basis</a:t>
            </a:r>
          </a:p>
          <a:p>
            <a:pPr>
              <a:spcAft>
                <a:spcPts val="600"/>
              </a:spcAft>
            </a:pPr>
            <a:r>
              <a:rPr lang="en-US" b="1" dirty="0"/>
              <a:t>Goal:</a:t>
            </a:r>
            <a:r>
              <a:rPr lang="en-US" dirty="0"/>
              <a:t> Perform rapid timing verification of new system configurations</a:t>
            </a:r>
          </a:p>
          <a:p>
            <a:r>
              <a:rPr lang="en-US" b="1" dirty="0"/>
              <a:t>Solution:</a:t>
            </a:r>
            <a:r>
              <a:rPr lang="en-US" dirty="0"/>
              <a:t> Parameterized CPN model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New configurations loaded without model reconstruction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0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A377-D029-40B7-B18C-BFC21CB5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Parameterized Plan</a:t>
            </a:r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id="{CADBDBA8-6E4A-457F-B85E-40E3A6D9D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94"/>
          <a:stretch/>
        </p:blipFill>
        <p:spPr>
          <a:xfrm>
            <a:off x="602529" y="1822663"/>
            <a:ext cx="10834370" cy="204521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FC72AC-D0EC-4E20-A5FB-BF86E149B4FC}"/>
              </a:ext>
            </a:extLst>
          </p:cNvPr>
          <p:cNvSpPr txBox="1"/>
          <p:nvPr/>
        </p:nvSpPr>
        <p:spPr>
          <a:xfrm>
            <a:off x="754144" y="4477732"/>
            <a:ext cx="10388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Simple (&lt;200 lines of code) autonomy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Approx. 10,000 characters parameterized for CPN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automated generation tool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553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700E96-4EE8-43FC-B250-42FC23AD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5C62BD-EA8D-4C9F-AA9A-E4DC72E6F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19162" cy="4351338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WebGME</a:t>
            </a:r>
            <a:r>
              <a:rPr lang="en-US" dirty="0"/>
              <a:t> suitable meta-model and generation plugin</a:t>
            </a:r>
          </a:p>
          <a:p>
            <a:pPr lvl="1"/>
            <a:r>
              <a:rPr lang="en-US" dirty="0"/>
              <a:t>Application behavior</a:t>
            </a:r>
          </a:p>
          <a:p>
            <a:pPr lvl="1"/>
            <a:r>
              <a:rPr lang="en-US" dirty="0"/>
              <a:t>Autonomy plan</a:t>
            </a:r>
          </a:p>
          <a:p>
            <a:pPr lvl="1"/>
            <a:r>
              <a:rPr lang="en-US" dirty="0"/>
              <a:t>Environment model</a:t>
            </a:r>
          </a:p>
          <a:p>
            <a:pPr lvl="1"/>
            <a:r>
              <a:rPr lang="en-US" dirty="0"/>
              <a:t>System services (messaging, scheduling, etc.)</a:t>
            </a:r>
          </a:p>
          <a:p>
            <a:r>
              <a:rPr lang="en-US" dirty="0"/>
              <a:t>Plugin will generate text file with CPN compatible data structures</a:t>
            </a:r>
          </a:p>
          <a:p>
            <a:endParaRPr lang="en-US" dirty="0"/>
          </a:p>
        </p:txBody>
      </p:sp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A403221E-DE90-4833-A956-726AFD053B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382" y="2533174"/>
            <a:ext cx="5181600" cy="2936239"/>
          </a:xfrm>
        </p:spPr>
      </p:pic>
    </p:spTree>
    <p:extLst>
      <p:ext uri="{BB962C8B-B14F-4D97-AF65-F5344CB8AC3E}">
        <p14:creationId xmlns:p14="http://schemas.microsoft.com/office/powerpoint/2010/main" val="362948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E641-7D57-4D07-AEBC-0324BACC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A6CC-C430-4411-B17A-20FB5A884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34980" cy="4351338"/>
          </a:xfrm>
        </p:spPr>
        <p:txBody>
          <a:bodyPr/>
          <a:lstStyle/>
          <a:p>
            <a:r>
              <a:rPr lang="en-US" dirty="0"/>
              <a:t>Completed</a:t>
            </a:r>
          </a:p>
          <a:p>
            <a:pPr lvl="1"/>
            <a:r>
              <a:rPr lang="en-US" dirty="0"/>
              <a:t>Created meta-model (initial version)</a:t>
            </a:r>
          </a:p>
          <a:p>
            <a:pPr lvl="1"/>
            <a:r>
              <a:rPr lang="en-US" dirty="0"/>
              <a:t>Created example system</a:t>
            </a:r>
          </a:p>
          <a:p>
            <a:pPr lvl="1"/>
            <a:r>
              <a:rPr lang="en-US" dirty="0"/>
              <a:t>Some plugin functionality testing using </a:t>
            </a:r>
            <a:r>
              <a:rPr lang="en-US" dirty="0" err="1"/>
              <a:t>iCore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Remaining</a:t>
            </a:r>
          </a:p>
          <a:p>
            <a:pPr lvl="1"/>
            <a:r>
              <a:rPr lang="en-US" dirty="0"/>
              <a:t>Finish meta-model and transition code from </a:t>
            </a:r>
            <a:r>
              <a:rPr lang="en-US" dirty="0" err="1"/>
              <a:t>iCore</a:t>
            </a:r>
            <a:r>
              <a:rPr lang="en-US" dirty="0"/>
              <a:t> to plugin – </a:t>
            </a:r>
            <a:r>
              <a:rPr lang="en-US" b="1" dirty="0"/>
              <a:t>Nov. 17</a:t>
            </a:r>
          </a:p>
          <a:p>
            <a:pPr lvl="1"/>
            <a:r>
              <a:rPr lang="en-US" dirty="0"/>
              <a:t>Primary functionality of plugin completed – </a:t>
            </a:r>
            <a:r>
              <a:rPr lang="en-US" b="1" dirty="0"/>
              <a:t>Nov. 24</a:t>
            </a:r>
            <a:endParaRPr lang="en-US" dirty="0"/>
          </a:p>
          <a:p>
            <a:pPr lvl="1"/>
            <a:r>
              <a:rPr lang="en-US" dirty="0"/>
              <a:t>Final Presentation – </a:t>
            </a:r>
            <a:r>
              <a:rPr lang="en-US" b="1" dirty="0"/>
              <a:t>Nov. 30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0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System Verification with Colored Petri Nets</vt:lpstr>
      <vt:lpstr>Colored Petri Net (CPN)</vt:lpstr>
      <vt:lpstr>Example Parameterized Plan</vt:lpstr>
      <vt:lpstr>Project Goals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Verification with Colored Petri Nets</dc:title>
  <dc:creator>Charles Hartsell</dc:creator>
  <cp:lastModifiedBy>Charles Hartsell</cp:lastModifiedBy>
  <cp:revision>8</cp:revision>
  <dcterms:created xsi:type="dcterms:W3CDTF">2017-11-14T21:22:58Z</dcterms:created>
  <dcterms:modified xsi:type="dcterms:W3CDTF">2017-11-14T21:50:35Z</dcterms:modified>
</cp:coreProperties>
</file>