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Poppins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iFhioDrmRmOI1VGffMGGuhP1pM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Merriweather-bold.fntdata"/><Relationship Id="rId21" Type="http://schemas.openxmlformats.org/officeDocument/2006/relationships/font" Target="fonts/Merriweather-regular.fntdata"/><Relationship Id="rId24" Type="http://schemas.openxmlformats.org/officeDocument/2006/relationships/font" Target="fonts/Merriweather-boldItalic.fntdata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Poppins-regular.fntdata"/><Relationship Id="rId12" Type="http://schemas.openxmlformats.org/officeDocument/2006/relationships/font" Target="fonts/Raleway-boldItalic.fntdata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Lato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latin typeface="Poppins"/>
                <a:ea typeface="Poppins"/>
                <a:cs typeface="Poppins"/>
                <a:sym typeface="Poppins"/>
              </a:rPr>
              <a:t>Java For Intermediate 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(Kisi - Kisi Ujian)</a:t>
            </a:r>
            <a:endParaRPr sz="34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Kisi - Kisi</a:t>
            </a:r>
            <a:r>
              <a:rPr lang="en" sz="3600"/>
              <a:t> Ujian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lang="en" sz="4000">
                <a:solidFill>
                  <a:srgbClr val="000000"/>
                </a:solidFill>
              </a:rPr>
              <a:t>CRUD (Pertemuan 3 &amp; 4)</a:t>
            </a:r>
            <a:endParaRPr sz="4000">
              <a:solidFill>
                <a:srgbClr val="000000"/>
              </a:solidFill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lang="en" sz="4000">
                <a:solidFill>
                  <a:srgbClr val="000000"/>
                </a:solidFill>
              </a:rPr>
              <a:t>Applet (Pertemuan 5)</a:t>
            </a:r>
            <a:endParaRPr sz="4000">
              <a:solidFill>
                <a:srgbClr val="000000"/>
              </a:solidFill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lang="en" sz="4000">
                <a:solidFill>
                  <a:srgbClr val="000000"/>
                </a:solidFill>
              </a:rPr>
              <a:t>Socket (Pertemuan 8)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0547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6" name="Google Shape;106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7" name="Google Shape;107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3296950" y="2771550"/>
            <a:ext cx="427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900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github.com/cahayoyo</a:t>
            </a:r>
            <a:endParaRPr b="1" i="0" sz="1900" u="none" cap="none" strike="noStrike">
              <a:solidFill>
                <a:srgbClr val="611BB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1087175" y="3570625"/>
            <a:ext cx="1827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F1221006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