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Poppins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Merriweath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i+YQwbuBQZQ1eNdpUsGhnW80T9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Merriweather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Merriweather-italic.fntdata"/><Relationship Id="rId21" Type="http://schemas.openxmlformats.org/officeDocument/2006/relationships/slide" Target="slides/slide16.xml"/><Relationship Id="rId43" Type="http://schemas.openxmlformats.org/officeDocument/2006/relationships/font" Target="fonts/Merriweather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Poppins-bold.fntdata"/><Relationship Id="rId12" Type="http://schemas.openxmlformats.org/officeDocument/2006/relationships/slide" Target="slides/slide7.xml"/><Relationship Id="rId34" Type="http://schemas.openxmlformats.org/officeDocument/2006/relationships/font" Target="fonts/Poppins-regular.fntdata"/><Relationship Id="rId15" Type="http://schemas.openxmlformats.org/officeDocument/2006/relationships/slide" Target="slides/slide10.xml"/><Relationship Id="rId37" Type="http://schemas.openxmlformats.org/officeDocument/2006/relationships/font" Target="fonts/Poppins-boldItalic.fntdata"/><Relationship Id="rId14" Type="http://schemas.openxmlformats.org/officeDocument/2006/relationships/slide" Target="slides/slide9.xml"/><Relationship Id="rId36" Type="http://schemas.openxmlformats.org/officeDocument/2006/relationships/font" Target="fonts/Poppins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fa59a71e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6fa59a71e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a59a71e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6fa59a71e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fa59a71e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6fa59a71e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fa59a71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6fa59a71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fa59a71e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6fa59a71e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fa59a71e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6fa59a71e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fa59a71e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6fa59a71e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fa59a71e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6fa59a71e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fa59a71e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6fa59a71e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fa59a71e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6fa59a71e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fa59a71e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6fa59a71e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fa59a71e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6fa59a71e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fa59a71e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26fa59a71e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fdb6ee7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6fdb6ee7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fa59a71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6fa59a71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fa59a71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6fa59a71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fa59a71e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6fa59a71e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fa59a71e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6fa59a71e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fa59a71e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6fa59a71e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fa59a71e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6fa59a71e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fa59a71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6fa59a71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latin typeface="Poppins"/>
                <a:ea typeface="Poppins"/>
                <a:cs typeface="Poppins"/>
                <a:sym typeface="Poppins"/>
              </a:rPr>
              <a:t>Java For Intermediate</a:t>
            </a:r>
            <a:r>
              <a:rPr lang="en" sz="3480">
                <a:latin typeface="Poppins"/>
                <a:ea typeface="Poppins"/>
                <a:cs typeface="Poppins"/>
                <a:sym typeface="Poppins"/>
              </a:rPr>
              <a:t> 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(GUI Menggunakan Java)</a:t>
            </a:r>
            <a:endParaRPr sz="34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fa59a71ee_0_6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(Ebook.java)</a:t>
            </a:r>
            <a:endParaRPr/>
          </a:p>
        </p:txBody>
      </p:sp>
      <p:sp>
        <p:nvSpPr>
          <p:cNvPr id="162" name="Google Shape;162;g26fa59a71ee_0_6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3" name="Google Shape;163;g26fa59a71ee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6fa59a71ee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000" y="1149526"/>
            <a:ext cx="3768068" cy="399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fa59a71ee_0_7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(Ebook.java)</a:t>
            </a:r>
            <a:endParaRPr/>
          </a:p>
        </p:txBody>
      </p:sp>
      <p:sp>
        <p:nvSpPr>
          <p:cNvPr id="170" name="Google Shape;170;g26fa59a71ee_0_7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" name="Google Shape;171;g26fa59a71ee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6fa59a71ee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13" y="1344909"/>
            <a:ext cx="8494774" cy="3781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fa59a71ee_0_8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(Design di FrameEbook.java)</a:t>
            </a:r>
            <a:endParaRPr/>
          </a:p>
        </p:txBody>
      </p:sp>
      <p:sp>
        <p:nvSpPr>
          <p:cNvPr id="178" name="Google Shape;178;g26fa59a71ee_0_8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9" name="Google Shape;179;g26fa59a71ee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6fa59a71ee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950" y="1102500"/>
            <a:ext cx="6542586" cy="40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6fa59a71ee_0_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" y="2856763"/>
            <a:ext cx="7239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g26fa59a71ee_0_86"/>
          <p:cNvCxnSpPr>
            <a:stCxn id="181" idx="3"/>
          </p:cNvCxnSpPr>
          <p:nvPr/>
        </p:nvCxnSpPr>
        <p:spPr>
          <a:xfrm flipH="1" rot="10800000">
            <a:off x="723911" y="1689763"/>
            <a:ext cx="1050900" cy="12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g26fa59a71ee_0_86"/>
          <p:cNvCxnSpPr>
            <a:stCxn id="181" idx="3"/>
          </p:cNvCxnSpPr>
          <p:nvPr/>
        </p:nvCxnSpPr>
        <p:spPr>
          <a:xfrm flipH="1" rot="10800000">
            <a:off x="723911" y="2135563"/>
            <a:ext cx="8115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g26fa59a71ee_0_86"/>
          <p:cNvCxnSpPr>
            <a:stCxn id="181" idx="3"/>
          </p:cNvCxnSpPr>
          <p:nvPr/>
        </p:nvCxnSpPr>
        <p:spPr>
          <a:xfrm flipH="1" rot="10800000">
            <a:off x="723911" y="2527063"/>
            <a:ext cx="11052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g26fa59a71ee_0_86"/>
          <p:cNvCxnSpPr>
            <a:stCxn id="181" idx="3"/>
          </p:cNvCxnSpPr>
          <p:nvPr/>
        </p:nvCxnSpPr>
        <p:spPr>
          <a:xfrm flipH="1" rot="10800000">
            <a:off x="723911" y="2896963"/>
            <a:ext cx="7029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g26fa59a71ee_0_86"/>
          <p:cNvCxnSpPr>
            <a:stCxn id="181" idx="3"/>
          </p:cNvCxnSpPr>
          <p:nvPr/>
        </p:nvCxnSpPr>
        <p:spPr>
          <a:xfrm>
            <a:off x="723911" y="2971063"/>
            <a:ext cx="113790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g26fa59a71ee_0_86"/>
          <p:cNvCxnSpPr>
            <a:stCxn id="181" idx="3"/>
          </p:cNvCxnSpPr>
          <p:nvPr/>
        </p:nvCxnSpPr>
        <p:spPr>
          <a:xfrm>
            <a:off x="723911" y="2971063"/>
            <a:ext cx="996300" cy="5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g26fa59a71ee_0_86"/>
          <p:cNvCxnSpPr>
            <a:stCxn id="181" idx="3"/>
          </p:cNvCxnSpPr>
          <p:nvPr/>
        </p:nvCxnSpPr>
        <p:spPr>
          <a:xfrm>
            <a:off x="723911" y="2971063"/>
            <a:ext cx="1061700" cy="9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g26fa59a71ee_0_86"/>
          <p:cNvCxnSpPr>
            <a:stCxn id="181" idx="3"/>
          </p:cNvCxnSpPr>
          <p:nvPr/>
        </p:nvCxnSpPr>
        <p:spPr>
          <a:xfrm>
            <a:off x="723911" y="2971063"/>
            <a:ext cx="1018200" cy="14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g26fa59a71ee_0_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6586" y="2856763"/>
            <a:ext cx="7239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g26fa59a71ee_0_86"/>
          <p:cNvCxnSpPr>
            <a:stCxn id="190" idx="1"/>
          </p:cNvCxnSpPr>
          <p:nvPr/>
        </p:nvCxnSpPr>
        <p:spPr>
          <a:xfrm flipH="1">
            <a:off x="6178786" y="2971063"/>
            <a:ext cx="1627800" cy="5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g26fa59a71ee_0_86"/>
          <p:cNvCxnSpPr>
            <a:stCxn id="190" idx="1"/>
          </p:cNvCxnSpPr>
          <p:nvPr/>
        </p:nvCxnSpPr>
        <p:spPr>
          <a:xfrm rot="10800000">
            <a:off x="7287886" y="1635463"/>
            <a:ext cx="518700" cy="13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g26fa59a71ee_0_86"/>
          <p:cNvCxnSpPr>
            <a:stCxn id="190" idx="0"/>
          </p:cNvCxnSpPr>
          <p:nvPr/>
        </p:nvCxnSpPr>
        <p:spPr>
          <a:xfrm flipH="1" rot="5400000">
            <a:off x="5769136" y="457363"/>
            <a:ext cx="1602000" cy="319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g26fa59a71ee_0_86"/>
          <p:cNvCxnSpPr/>
          <p:nvPr/>
        </p:nvCxnSpPr>
        <p:spPr>
          <a:xfrm>
            <a:off x="5004300" y="1254875"/>
            <a:ext cx="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g26fa59a71ee_0_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7100" y="3212275"/>
            <a:ext cx="819150" cy="21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g26fa59a71ee_0_86"/>
          <p:cNvCxnSpPr>
            <a:stCxn id="195" idx="0"/>
          </p:cNvCxnSpPr>
          <p:nvPr/>
        </p:nvCxnSpPr>
        <p:spPr>
          <a:xfrm rot="10800000">
            <a:off x="3460275" y="1689775"/>
            <a:ext cx="1016400" cy="15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g26fa59a71ee_0_86"/>
          <p:cNvCxnSpPr>
            <a:stCxn id="195" idx="0"/>
          </p:cNvCxnSpPr>
          <p:nvPr/>
        </p:nvCxnSpPr>
        <p:spPr>
          <a:xfrm rot="10800000">
            <a:off x="3427575" y="2113975"/>
            <a:ext cx="1049100" cy="10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g26fa59a71ee_0_86"/>
          <p:cNvCxnSpPr>
            <a:stCxn id="195" idx="0"/>
          </p:cNvCxnSpPr>
          <p:nvPr/>
        </p:nvCxnSpPr>
        <p:spPr>
          <a:xfrm rot="10800000">
            <a:off x="3471075" y="2538175"/>
            <a:ext cx="1005600" cy="6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g26fa59a71ee_0_86"/>
          <p:cNvCxnSpPr>
            <a:stCxn id="195" idx="0"/>
          </p:cNvCxnSpPr>
          <p:nvPr/>
        </p:nvCxnSpPr>
        <p:spPr>
          <a:xfrm rot="10800000">
            <a:off x="3460275" y="2907775"/>
            <a:ext cx="10164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g26fa59a71ee_0_86"/>
          <p:cNvCxnSpPr>
            <a:stCxn id="195" idx="2"/>
          </p:cNvCxnSpPr>
          <p:nvPr/>
        </p:nvCxnSpPr>
        <p:spPr>
          <a:xfrm flipH="1">
            <a:off x="3427575" y="3431350"/>
            <a:ext cx="10491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g26fa59a71ee_0_86"/>
          <p:cNvCxnSpPr>
            <a:stCxn id="195" idx="2"/>
          </p:cNvCxnSpPr>
          <p:nvPr/>
        </p:nvCxnSpPr>
        <p:spPr>
          <a:xfrm>
            <a:off x="4476675" y="3431350"/>
            <a:ext cx="745200" cy="6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2" name="Google Shape;202;g26fa59a71ee_0_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5150" y="3431350"/>
            <a:ext cx="637925" cy="15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6fa59a71ee_0_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71075" y="3131950"/>
            <a:ext cx="518700" cy="14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6fa59a71ee_0_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45150" y="4243500"/>
            <a:ext cx="518700" cy="14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6fa59a71ee_0_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22975" y="4895850"/>
            <a:ext cx="6572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6fa59a71ee_0_8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54750" y="2197075"/>
            <a:ext cx="571500" cy="26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g26fa59a71ee_0_86"/>
          <p:cNvCxnSpPr>
            <a:stCxn id="206" idx="1"/>
            <a:endCxn id="206" idx="1"/>
          </p:cNvCxnSpPr>
          <p:nvPr/>
        </p:nvCxnSpPr>
        <p:spPr>
          <a:xfrm>
            <a:off x="5654750" y="23304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g26fa59a71ee_0_86"/>
          <p:cNvCxnSpPr>
            <a:stCxn id="206" idx="1"/>
          </p:cNvCxnSpPr>
          <p:nvPr/>
        </p:nvCxnSpPr>
        <p:spPr>
          <a:xfrm flipH="1">
            <a:off x="5472050" y="2330425"/>
            <a:ext cx="182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fa59a71ee_0_1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(Penamaan Variabel)</a:t>
            </a:r>
            <a:endParaRPr/>
          </a:p>
        </p:txBody>
      </p:sp>
      <p:sp>
        <p:nvSpPr>
          <p:cNvPr id="214" name="Google Shape;214;g26fa59a71ee_0_1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5" name="Google Shape;215;g26fa59a71ee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6fa59a71ee_0_16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Untuk </a:t>
            </a:r>
            <a:r>
              <a:rPr lang="en">
                <a:highlight>
                  <a:srgbClr val="93C47D"/>
                </a:highlight>
              </a:rPr>
              <a:t>Text Field</a:t>
            </a:r>
            <a:r>
              <a:rPr lang="en"/>
              <a:t> ubah menjadi : </a:t>
            </a:r>
            <a:r>
              <a:rPr lang="en">
                <a:highlight>
                  <a:srgbClr val="93C47D"/>
                </a:highlight>
              </a:rPr>
              <a:t>txt</a:t>
            </a:r>
            <a:r>
              <a:rPr lang="en"/>
              <a:t>_</a:t>
            </a:r>
            <a:r>
              <a:rPr lang="en">
                <a:highlight>
                  <a:srgbClr val="E06666"/>
                </a:highlight>
              </a:rPr>
              <a:t>xxx</a:t>
            </a:r>
            <a:endParaRPr>
              <a:highlight>
                <a:srgbClr val="E06666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Untuk </a:t>
            </a:r>
            <a:r>
              <a:rPr lang="en">
                <a:highlight>
                  <a:srgbClr val="93C47D"/>
                </a:highlight>
              </a:rPr>
              <a:t>Combo Box</a:t>
            </a:r>
            <a:r>
              <a:rPr lang="en"/>
              <a:t> ubah menjadi : </a:t>
            </a:r>
            <a:r>
              <a:rPr lang="en">
                <a:highlight>
                  <a:srgbClr val="93C47D"/>
                </a:highlight>
              </a:rPr>
              <a:t>cb</a:t>
            </a:r>
            <a:r>
              <a:rPr lang="en"/>
              <a:t>_</a:t>
            </a:r>
            <a:r>
              <a:rPr lang="en">
                <a:highlight>
                  <a:srgbClr val="E06666"/>
                </a:highlight>
              </a:rPr>
              <a:t>xxx</a:t>
            </a:r>
            <a:endParaRPr>
              <a:highlight>
                <a:srgbClr val="E06666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Untuk </a:t>
            </a:r>
            <a:r>
              <a:rPr lang="en">
                <a:highlight>
                  <a:srgbClr val="93C47D"/>
                </a:highlight>
              </a:rPr>
              <a:t>Radio Button</a:t>
            </a:r>
            <a:r>
              <a:rPr lang="en"/>
              <a:t> ubah menjadi : </a:t>
            </a:r>
            <a:r>
              <a:rPr lang="en">
                <a:highlight>
                  <a:srgbClr val="93C47D"/>
                </a:highlight>
              </a:rPr>
              <a:t>rb</a:t>
            </a:r>
            <a:r>
              <a:rPr lang="en"/>
              <a:t>_</a:t>
            </a:r>
            <a:r>
              <a:rPr lang="en">
                <a:highlight>
                  <a:srgbClr val="E06666"/>
                </a:highlight>
              </a:rPr>
              <a:t>xxx</a:t>
            </a:r>
            <a:endParaRPr>
              <a:highlight>
                <a:srgbClr val="E06666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Untuk </a:t>
            </a:r>
            <a:r>
              <a:rPr lang="en">
                <a:highlight>
                  <a:srgbClr val="93C47D"/>
                </a:highlight>
              </a:rPr>
              <a:t>Button</a:t>
            </a:r>
            <a:r>
              <a:rPr lang="en"/>
              <a:t> ubah menjadi : </a:t>
            </a:r>
            <a:r>
              <a:rPr lang="en">
                <a:highlight>
                  <a:srgbClr val="93C47D"/>
                </a:highlight>
              </a:rPr>
              <a:t>btn</a:t>
            </a:r>
            <a:r>
              <a:rPr lang="en"/>
              <a:t>_</a:t>
            </a:r>
            <a:r>
              <a:rPr lang="en">
                <a:highlight>
                  <a:srgbClr val="E06666"/>
                </a:highlight>
              </a:rPr>
              <a:t>xxx</a:t>
            </a:r>
            <a:endParaRPr>
              <a:highlight>
                <a:srgbClr val="E06666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Untuk </a:t>
            </a:r>
            <a:r>
              <a:rPr lang="en">
                <a:highlight>
                  <a:srgbClr val="93C47D"/>
                </a:highlight>
              </a:rPr>
              <a:t>List</a:t>
            </a:r>
            <a:r>
              <a:rPr lang="en"/>
              <a:t> ubah menjadi : </a:t>
            </a:r>
            <a:r>
              <a:rPr lang="en">
                <a:highlight>
                  <a:srgbClr val="93C47D"/>
                </a:highlight>
              </a:rPr>
              <a:t>list</a:t>
            </a:r>
            <a:r>
              <a:rPr lang="en"/>
              <a:t>_</a:t>
            </a:r>
            <a:r>
              <a:rPr lang="en">
                <a:highlight>
                  <a:srgbClr val="E06666"/>
                </a:highlight>
              </a:rPr>
              <a:t>xxx</a:t>
            </a:r>
            <a:endParaRPr>
              <a:highlight>
                <a:srgbClr val="E06666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Penamaan xxx </a:t>
            </a:r>
            <a:r>
              <a:rPr lang="en">
                <a:highlight>
                  <a:srgbClr val="93C47D"/>
                </a:highlight>
              </a:rPr>
              <a:t>kata pertama kecil, kata selanjutnya besar</a:t>
            </a:r>
            <a:endParaRPr>
              <a:highlight>
                <a:srgbClr val="93C47D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fa59a71ee_0_14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222" name="Google Shape;222;g26fa59a71ee_0_14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3" name="Google Shape;223;g26fa59a71ee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6fa59a71ee_0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56167"/>
            <a:ext cx="8614400" cy="293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fa59a71ee_0_13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(Penamaan Variabel)</a:t>
            </a:r>
            <a:endParaRPr/>
          </a:p>
        </p:txBody>
      </p:sp>
      <p:sp>
        <p:nvSpPr>
          <p:cNvPr id="230" name="Google Shape;230;g26fa59a71ee_0_13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1" name="Google Shape;231;g26fa59a71ee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6fa59a71ee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700" y="1203751"/>
            <a:ext cx="6009393" cy="393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fa59a71ee_0_14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(FrameEbook.java)</a:t>
            </a:r>
            <a:endParaRPr/>
          </a:p>
        </p:txBody>
      </p:sp>
      <p:sp>
        <p:nvSpPr>
          <p:cNvPr id="238" name="Google Shape;238;g26fa59a71ee_0_14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9" name="Google Shape;239;g26fa59a71ee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26fa59a71ee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175" y="1356153"/>
            <a:ext cx="5367423" cy="37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fa59a71ee_0_15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(Button Input)</a:t>
            </a:r>
            <a:endParaRPr/>
          </a:p>
        </p:txBody>
      </p:sp>
      <p:sp>
        <p:nvSpPr>
          <p:cNvPr id="246" name="Google Shape;246;g26fa59a71ee_0_15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7" name="Google Shape;247;g26fa59a71ee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6fa59a71ee_0_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16251"/>
            <a:ext cx="9064474" cy="346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fa59a71ee_0_16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(Button Reset)</a:t>
            </a:r>
            <a:endParaRPr/>
          </a:p>
        </p:txBody>
      </p:sp>
      <p:sp>
        <p:nvSpPr>
          <p:cNvPr id="254" name="Google Shape;254;g26fa59a71ee_0_16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5" name="Google Shape;255;g26fa59a71ee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26fa59a71ee_0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99479"/>
            <a:ext cx="9144000" cy="340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fa59a71ee_0_17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(Radio Button Berbayar)</a:t>
            </a:r>
            <a:endParaRPr/>
          </a:p>
        </p:txBody>
      </p:sp>
      <p:sp>
        <p:nvSpPr>
          <p:cNvPr id="262" name="Google Shape;262;g26fa59a71ee_0_17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3" name="Google Shape;263;g26fa59a71ee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6fa59a71ee_0_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19928"/>
            <a:ext cx="9144001" cy="191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fa59a71ee_0_17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(FrameEbook.java)</a:t>
            </a:r>
            <a:endParaRPr/>
          </a:p>
        </p:txBody>
      </p:sp>
      <p:sp>
        <p:nvSpPr>
          <p:cNvPr id="270" name="Google Shape;270;g26fa59a71ee_0_17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1" name="Google Shape;271;g26fa59a71ee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6fa59a71ee_0_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07575"/>
            <a:ext cx="9144000" cy="213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6fa59a71ee_0_19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(Pertemuan1_Nama.java)</a:t>
            </a:r>
            <a:endParaRPr/>
          </a:p>
        </p:txBody>
      </p:sp>
      <p:sp>
        <p:nvSpPr>
          <p:cNvPr id="278" name="Google Shape;278;g26fa59a71ee_0_19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9" name="Google Shape;279;g26fa59a71ee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26fa59a71ee_0_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250" y="1497545"/>
            <a:ext cx="8839500" cy="26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fa59a71ee_0_18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(Screenshot yg diminta)</a:t>
            </a:r>
            <a:endParaRPr/>
          </a:p>
        </p:txBody>
      </p:sp>
      <p:sp>
        <p:nvSpPr>
          <p:cNvPr id="286" name="Google Shape;286;g26fa59a71ee_0_18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7" name="Google Shape;287;g26fa59a71ee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6fa59a71ee_0_184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Codingan </a:t>
            </a:r>
            <a:r>
              <a:rPr lang="en">
                <a:highlight>
                  <a:srgbClr val="93C47D"/>
                </a:highlight>
              </a:rPr>
              <a:t>Button Input</a:t>
            </a:r>
            <a:endParaRPr>
              <a:highlight>
                <a:srgbClr val="93C47D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Codingan </a:t>
            </a:r>
            <a:r>
              <a:rPr lang="en">
                <a:highlight>
                  <a:srgbClr val="93C47D"/>
                </a:highlight>
              </a:rPr>
              <a:t>Button Reset</a:t>
            </a:r>
            <a:endParaRPr>
              <a:highlight>
                <a:srgbClr val="93C47D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Codingan </a:t>
            </a:r>
            <a:r>
              <a:rPr lang="en">
                <a:highlight>
                  <a:srgbClr val="93C47D"/>
                </a:highlight>
              </a:rPr>
              <a:t>Radio Button Berbayar</a:t>
            </a:r>
            <a:endParaRPr>
              <a:highlight>
                <a:srgbClr val="93C47D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Codingan </a:t>
            </a:r>
            <a:r>
              <a:rPr lang="en">
                <a:highlight>
                  <a:srgbClr val="93C47D"/>
                </a:highlight>
              </a:rPr>
              <a:t>Radio Button Gratis</a:t>
            </a:r>
            <a:endParaRPr>
              <a:highlight>
                <a:srgbClr val="93C47D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Aplikasi (</a:t>
            </a:r>
            <a:r>
              <a:rPr lang="en">
                <a:highlight>
                  <a:srgbClr val="93C47D"/>
                </a:highlight>
              </a:rPr>
              <a:t>Data buku dan pengarang masuk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fdb6ee7b3_0_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4" name="Google Shape;294;g26fdb6ee7b3_0_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5" name="Google Shape;295;g26fdb6ee7b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6fdb6ee7b3_0_0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C:USER/POSTGREE/MY DOCUMENT/NETBEANSPROJECT/NAMA PROJECT/SRC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390624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303" name="Google Shape;303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04" name="Google Shape;304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05" name="Google Shape;305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6" name="Google Shape;306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7" name="Google Shape;307;p4"/>
          <p:cNvSpPr txBox="1"/>
          <p:nvPr/>
        </p:nvSpPr>
        <p:spPr>
          <a:xfrm>
            <a:off x="3160025" y="2702250"/>
            <a:ext cx="4818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Pert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_Act1_Anugerah Cahaya Utama_10120171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fa59a71ee_0_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(Output yang diminta)</a:t>
            </a:r>
            <a:endParaRPr/>
          </a:p>
        </p:txBody>
      </p:sp>
      <p:sp>
        <p:nvSpPr>
          <p:cNvPr id="103" name="Google Shape;103;g26fa59a71ee_0_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g26fa59a71ee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6fa59a71ee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400" y="1203751"/>
            <a:ext cx="5455654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fa59a71ee_0_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11" name="Google Shape;111;g26fa59a71ee_0_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g26fa59a71e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6fa59a71e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25" y="1272345"/>
            <a:ext cx="7091750" cy="37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6fa59a71e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6325" y="3795275"/>
            <a:ext cx="13525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6fa59a71ee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9900" y="2827475"/>
            <a:ext cx="11906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6fa59a71ee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9900" y="3311375"/>
            <a:ext cx="119062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fa59a71ee_0_29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22" name="Google Shape;122;g26fa59a71ee_0_29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Untuk Codingan </a:t>
            </a:r>
            <a:r>
              <a:rPr lang="en">
                <a:highlight>
                  <a:srgbClr val="93C47D"/>
                </a:highlight>
              </a:rPr>
              <a:t>Buku.java dan Ebook.java diberikan di web kursus</a:t>
            </a:r>
            <a:endParaRPr>
              <a:highlight>
                <a:srgbClr val="93C47D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Praktikan mengetikan codingan di </a:t>
            </a:r>
            <a:r>
              <a:rPr lang="en">
                <a:highlight>
                  <a:srgbClr val="93C47D"/>
                </a:highlight>
              </a:rPr>
              <a:t>FrameEbook.java dan Pertemuan1_Nama.java</a:t>
            </a:r>
            <a:endParaRPr>
              <a:highlight>
                <a:srgbClr val="93C47D"/>
              </a:highlight>
            </a:endParaRPr>
          </a:p>
        </p:txBody>
      </p:sp>
      <p:sp>
        <p:nvSpPr>
          <p:cNvPr id="123" name="Google Shape;123;g26fa59a71ee_0_29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4" name="Google Shape;124;g26fa59a71ee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fa59a71ee_0_3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(Buku.java)</a:t>
            </a:r>
            <a:endParaRPr/>
          </a:p>
        </p:txBody>
      </p:sp>
      <p:sp>
        <p:nvSpPr>
          <p:cNvPr id="130" name="Google Shape;130;g26fa59a71ee_0_3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g26fa59a71ee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6fa59a71ee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64225"/>
            <a:ext cx="9144000" cy="2735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fa59a71ee_0_7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(Buku.java)</a:t>
            </a:r>
            <a:endParaRPr/>
          </a:p>
        </p:txBody>
      </p:sp>
      <p:sp>
        <p:nvSpPr>
          <p:cNvPr id="138" name="Google Shape;138;g26fa59a71ee_0_7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9" name="Google Shape;139;g26fa59a71ee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6fa59a71ee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181" y="1272350"/>
            <a:ext cx="7107498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fa59a71ee_0_5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(Buku.java)</a:t>
            </a:r>
            <a:endParaRPr/>
          </a:p>
        </p:txBody>
      </p:sp>
      <p:sp>
        <p:nvSpPr>
          <p:cNvPr id="146" name="Google Shape;146;g26fa59a71ee_0_5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" name="Google Shape;147;g26fa59a71ee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6fa59a71ee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000" y="1106026"/>
            <a:ext cx="3615117" cy="403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fa59a71ee_0_5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(Ebook.java)</a:t>
            </a:r>
            <a:endParaRPr/>
          </a:p>
        </p:txBody>
      </p:sp>
      <p:sp>
        <p:nvSpPr>
          <p:cNvPr id="154" name="Google Shape;154;g26fa59a71ee_0_5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5" name="Google Shape;155;g26fa59a71ee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6fa59a71ee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99874"/>
            <a:ext cx="9144000" cy="337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