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gtgt9PebS63gFKc5uDnu6v14g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0433cbe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d0433cbe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0433cbe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d0433cbe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0433cbe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d0433cbe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0433cbe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d0433cbe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0433cbe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d0433cbe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0433cbe8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d0433cbe8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0433cbe8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d0433cbe8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0433cbe8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d0433cbe8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0433cbe8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d0433cbe8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0433cbe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d0433cbe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0433cbe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d0433cbe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0433cbe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d0433cbe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fdb9d40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6fdb9d40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433cbe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d0433cbe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433cbe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d0433cbe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433cbe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d0433cbe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433cbe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d0433cbe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433cbe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d0433cbe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433cb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d0433cb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Nama Course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(Database di Java Pakai MySQL)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0433cbe84_0_4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MySQL Sintak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5" name="Google Shape;165;g2d0433cbe84_0_4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g2d0433cbe84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d0433cbe84_0_46"/>
          <p:cNvSpPr txBox="1"/>
          <p:nvPr>
            <p:ph idx="1" type="body"/>
          </p:nvPr>
        </p:nvSpPr>
        <p:spPr>
          <a:xfrm>
            <a:off x="0" y="2002950"/>
            <a:ext cx="91440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Screenshot masukkan ke Word</a:t>
            </a:r>
            <a:endParaRPr b="1"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0433cbe84_0_5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Struktur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3" name="Google Shape;173;g2d0433cbe84_0_5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g2d0433cbe84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d0433cbe84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50" y="1390060"/>
            <a:ext cx="7384125" cy="37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0433cbe84_0_6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yang diharapkan TestKoneksi.java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1" name="Google Shape;181;g2d0433cbe84_0_6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g2d0433cbe8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d0433cbe84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" y="2125678"/>
            <a:ext cx="9067800" cy="160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0433cbe84_0_6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yang diharapkan CreateData.java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9" name="Google Shape;189;g2d0433cbe84_0_6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0" name="Google Shape;190;g2d0433cbe84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d0433cbe84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400" y="1269179"/>
            <a:ext cx="4259274" cy="38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433cbe84_0_7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yang diharapkan UpdateData.java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7" name="Google Shape;197;g2d0433cbe84_0_7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g2d0433cbe84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d0433cbe84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025" y="1203753"/>
            <a:ext cx="420160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0433cbe84_0_8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yang diharapkan DeleteData.java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g2d0433cbe84_0_8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6" name="Google Shape;206;g2d0433cbe84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d0433cbe84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175" y="1203754"/>
            <a:ext cx="4329949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0433cbe84_0_9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Codingan TestKoneksi.java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g2d0433cbe84_0_9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g2d0433cbe84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d0433cbe84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975" y="1203751"/>
            <a:ext cx="431159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0433cbe84_0_10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Codingan readData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1" name="Google Shape;221;g2d0433cbe84_0_10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g2d0433cbe84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d0433cbe84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75" y="1203755"/>
            <a:ext cx="782644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0433cbe84_0_11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Codingan inputData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9" name="Google Shape;229;g2d0433cbe84_0_11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g2d0433cbe84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d0433cbe84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5" y="1344904"/>
            <a:ext cx="9013351" cy="34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0433cbe84_0_12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Codingan updateData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7" name="Google Shape;237;g2d0433cbe84_0_12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8" name="Google Shape;238;g2d0433cbe84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d0433cbe84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4906"/>
            <a:ext cx="9143999" cy="303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CRUD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MySQL Sintak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0433cbe84_0_13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Codingan deleteData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5" name="Google Shape;245;g2d0433cbe84_0_13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6" name="Google Shape;246;g2d0433cbe84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d0433cbe84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3760"/>
            <a:ext cx="9144001" cy="346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0433cbe84_0_12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Screenshot yang diminta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3" name="Google Shape;253;g2d0433cbe84_0_12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4" name="Google Shape;254;g2d0433cbe84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d0433cbe84_0_120"/>
          <p:cNvSpPr txBox="1"/>
          <p:nvPr>
            <p:ph idx="1" type="body"/>
          </p:nvPr>
        </p:nvSpPr>
        <p:spPr>
          <a:xfrm>
            <a:off x="311700" y="1272350"/>
            <a:ext cx="85206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Console MySQL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Codingan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TestKoneksi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Output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TestKoneksi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Codingan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CreateData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Output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CreateData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Codingan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UpdateData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Output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UpdateData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Codingan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DeleteData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highlight>
                  <a:srgbClr val="6FA8DC"/>
                </a:highlight>
              </a:rPr>
              <a:t>Output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93C47D"/>
                </a:highlight>
              </a:rPr>
              <a:t>DeleteData</a:t>
            </a:r>
            <a:r>
              <a:rPr lang="en"/>
              <a:t>.</a:t>
            </a:r>
            <a:r>
              <a:rPr lang="en">
                <a:highlight>
                  <a:srgbClr val="93C47D"/>
                </a:highlight>
              </a:rPr>
              <a:t>java</a:t>
            </a:r>
            <a:endParaRPr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fdb9d40fb_1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1" name="Google Shape;261;g26fdb9d40fb_1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g26fdb9d40f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6fdb9d40fb_1_0"/>
          <p:cNvSpPr txBox="1"/>
          <p:nvPr>
            <p:ph idx="1" type="body"/>
          </p:nvPr>
        </p:nvSpPr>
        <p:spPr>
          <a:xfrm>
            <a:off x="311700" y="1272350"/>
            <a:ext cx="85206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File Pertemuan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Pert1_Act1_Nama_NPM.pdf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File Pertemuan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Pert2_Act1_Nama_NPM.pdf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Pre dan Post Test 1 &amp;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70" name="Google Shape;270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1" name="Google Shape;271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2" name="Google Shape;272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3" name="Google Shape;273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3160025" y="2724000"/>
            <a:ext cx="4818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75" y="1203757"/>
            <a:ext cx="752823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0433cbe84_0_9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MySQL Sintak</a:t>
            </a:r>
            <a:endParaRPr/>
          </a:p>
        </p:txBody>
      </p:sp>
      <p:sp>
        <p:nvSpPr>
          <p:cNvPr id="111" name="Google Shape;111;g2d0433cbe84_0_9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d0433cbe84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d0433cbe84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00" y="1203750"/>
            <a:ext cx="7868575" cy="27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d0433cbe84_0_97"/>
          <p:cNvSpPr txBox="1"/>
          <p:nvPr>
            <p:ph idx="1" type="body"/>
          </p:nvPr>
        </p:nvSpPr>
        <p:spPr>
          <a:xfrm>
            <a:off x="126575" y="4006050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mysql -u root</a:t>
            </a:r>
            <a:endParaRPr b="1"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433cbe84_0_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MySQL Sintak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g2d0433cbe84_0_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g2d0433cbe8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d0433cbe84_0_2"/>
          <p:cNvSpPr txBox="1"/>
          <p:nvPr>
            <p:ph idx="1" type="body"/>
          </p:nvPr>
        </p:nvSpPr>
        <p:spPr>
          <a:xfrm>
            <a:off x="126575" y="4006050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c</a:t>
            </a:r>
            <a:r>
              <a:rPr b="1" lang="en">
                <a:highlight>
                  <a:srgbClr val="93C47D"/>
                </a:highlight>
              </a:rPr>
              <a:t>reate database sewa_ruang_nama;</a:t>
            </a:r>
            <a:endParaRPr b="1">
              <a:highlight>
                <a:srgbClr val="93C47D"/>
              </a:highlight>
            </a:endParaRPr>
          </a:p>
        </p:txBody>
      </p:sp>
      <p:pic>
        <p:nvPicPr>
          <p:cNvPr id="123" name="Google Shape;123;g2d0433cbe8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6625"/>
            <a:ext cx="9122160" cy="100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433cbe84_0_1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MySQL Sintak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g2d0433cbe84_0_1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g2d0433cbe8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d0433cbe84_0_11"/>
          <p:cNvSpPr txBox="1"/>
          <p:nvPr>
            <p:ph idx="1" type="body"/>
          </p:nvPr>
        </p:nvSpPr>
        <p:spPr>
          <a:xfrm>
            <a:off x="126575" y="4006050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u</a:t>
            </a:r>
            <a:r>
              <a:rPr b="1" lang="en">
                <a:highlight>
                  <a:srgbClr val="93C47D"/>
                </a:highlight>
              </a:rPr>
              <a:t>se sewa_ruang_nama;</a:t>
            </a:r>
            <a:endParaRPr b="1">
              <a:highlight>
                <a:srgbClr val="93C47D"/>
              </a:highlight>
            </a:endParaRPr>
          </a:p>
        </p:txBody>
      </p:sp>
      <p:pic>
        <p:nvPicPr>
          <p:cNvPr id="132" name="Google Shape;132;g2d0433cbe8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00" y="1372229"/>
            <a:ext cx="8636400" cy="177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433cbe84_0_2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MySQL Sintak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g2d0433cbe84_0_2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9" name="Google Shape;139;g2d0433cbe84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d0433cbe84_0_20"/>
          <p:cNvSpPr txBox="1"/>
          <p:nvPr>
            <p:ph idx="1" type="body"/>
          </p:nvPr>
        </p:nvSpPr>
        <p:spPr>
          <a:xfrm>
            <a:off x="126575" y="3646400"/>
            <a:ext cx="85206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rgbClr val="93C47D"/>
                </a:highlight>
              </a:rPr>
              <a:t>c</a:t>
            </a:r>
            <a:r>
              <a:rPr b="1" lang="en" sz="2300">
                <a:highlight>
                  <a:srgbClr val="93C47D"/>
                </a:highlight>
              </a:rPr>
              <a:t>reate table ruangan(id_ruang int(5) primary key, jenis_ruang varchar(10) not null);</a:t>
            </a:r>
            <a:endParaRPr b="1" sz="2300">
              <a:highlight>
                <a:srgbClr val="93C47D"/>
              </a:highlight>
            </a:endParaRPr>
          </a:p>
        </p:txBody>
      </p:sp>
      <p:pic>
        <p:nvPicPr>
          <p:cNvPr id="141" name="Google Shape;141;g2d0433cbe84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51" y="1344900"/>
            <a:ext cx="9049849" cy="1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433cbe84_0_2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MySQL Sintak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7" name="Google Shape;147;g2d0433cbe84_0_2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8" name="Google Shape;148;g2d0433cbe8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d0433cbe84_0_28"/>
          <p:cNvSpPr txBox="1"/>
          <p:nvPr>
            <p:ph idx="1" type="body"/>
          </p:nvPr>
        </p:nvSpPr>
        <p:spPr>
          <a:xfrm>
            <a:off x="126575" y="4006050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a</a:t>
            </a:r>
            <a:r>
              <a:rPr b="1" lang="en">
                <a:highlight>
                  <a:srgbClr val="93C47D"/>
                </a:highlight>
              </a:rPr>
              <a:t>lter table ruangan add harga_sewa float(5);</a:t>
            </a:r>
            <a:endParaRPr b="1">
              <a:highlight>
                <a:srgbClr val="93C47D"/>
              </a:highlight>
            </a:endParaRPr>
          </a:p>
        </p:txBody>
      </p:sp>
      <p:pic>
        <p:nvPicPr>
          <p:cNvPr id="150" name="Google Shape;150;g2d0433cbe84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375" y="1988149"/>
            <a:ext cx="9176750" cy="10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433cbe84_0_3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MySQL Sintak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6" name="Google Shape;156;g2d0433cbe84_0_3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g2d0433cbe8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d0433cbe84_0_37"/>
          <p:cNvSpPr txBox="1"/>
          <p:nvPr>
            <p:ph idx="1" type="body"/>
          </p:nvPr>
        </p:nvSpPr>
        <p:spPr>
          <a:xfrm>
            <a:off x="126575" y="4006050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d</a:t>
            </a:r>
            <a:r>
              <a:rPr b="1" lang="en">
                <a:highlight>
                  <a:srgbClr val="93C47D"/>
                </a:highlight>
              </a:rPr>
              <a:t>esc ruangan;</a:t>
            </a:r>
            <a:endParaRPr b="1">
              <a:highlight>
                <a:srgbClr val="93C47D"/>
              </a:highlight>
            </a:endParaRPr>
          </a:p>
        </p:txBody>
      </p:sp>
      <p:pic>
        <p:nvPicPr>
          <p:cNvPr id="159" name="Google Shape;159;g2d0433cbe8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25" y="1356155"/>
            <a:ext cx="7868164" cy="2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