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j2x5AKNdJqoNFfIF/tW3WCUUY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04a5389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04a5389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04a5389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04a5389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04a5389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04a5389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04a5389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04a5389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04a5389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04a5389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04a5389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04a5389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04a5389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04a5389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04a5389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04a5389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04a5389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704a5389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04a5389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04a5389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04a5389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04a5389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4a5389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04a5389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04a5389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04a5389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04a53897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04a5389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4a5389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04a5389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4a5389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04a5389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4a53897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04a5389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04a5389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04a5389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</a:t>
            </a: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(Operasi Database Dengan Java (1)</a:t>
            </a:r>
            <a:r>
              <a:rPr lang="en" sz="28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28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04a53897a_0_3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(Struktur Project)</a:t>
            </a:r>
            <a:endParaRPr/>
          </a:p>
        </p:txBody>
      </p:sp>
      <p:sp>
        <p:nvSpPr>
          <p:cNvPr id="159" name="Google Shape;159;g2704a53897a_0_3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04a53897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04a53897a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5" y="1203742"/>
            <a:ext cx="9089450" cy="379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04a53897a_0_4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(Codingan Koneksi)</a:t>
            </a:r>
            <a:endParaRPr/>
          </a:p>
        </p:txBody>
      </p:sp>
      <p:sp>
        <p:nvSpPr>
          <p:cNvPr id="167" name="Google Shape;167;g2704a53897a_0_4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04a53897a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04a53897a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25" y="1203755"/>
            <a:ext cx="868627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04a53897a_0_5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(Codingan Main)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g2704a53897a_0_5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04a53897a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04a53897a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7372"/>
            <a:ext cx="9144000" cy="26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04a53897a_0_6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(Design Insert Barang)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g2704a53897a_0_6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04a53897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04a53897a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50" y="1203751"/>
            <a:ext cx="6455399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04a53897a_0_6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(Design Cari Barang)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1" name="Google Shape;191;g2704a53897a_0_6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704a53897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704a53897a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75" y="1203751"/>
            <a:ext cx="6503197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04a53897a_0_8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(Penamaan Variabel)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g2704a53897a_0_8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704a53897a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704a53897a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000" y="1203750"/>
            <a:ext cx="310404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04a53897a_0_11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(Penamaan Variabel)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7" name="Google Shape;207;g2704a53897a_0_11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704a53897a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704a53897a_0_11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TextField : txt_</a:t>
            </a:r>
            <a:r>
              <a:rPr lang="en">
                <a:highlight>
                  <a:srgbClr val="FFD966"/>
                </a:highlight>
              </a:rPr>
              <a:t>xxx</a:t>
            </a:r>
            <a:r>
              <a:rPr lang="en"/>
              <a:t>_</a:t>
            </a:r>
            <a:r>
              <a:rPr lang="en">
                <a:highlight>
                  <a:srgbClr val="93C47D"/>
                </a:highlight>
              </a:rPr>
              <a:t>namapanel</a:t>
            </a:r>
            <a:endParaRPr>
              <a:highlight>
                <a:srgbClr val="93C47D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Button : btn_</a:t>
            </a:r>
            <a:r>
              <a:rPr lang="en">
                <a:highlight>
                  <a:srgbClr val="FFD966"/>
                </a:highlight>
              </a:rPr>
              <a:t>xxx</a:t>
            </a:r>
            <a:r>
              <a:rPr lang="en"/>
              <a:t>_</a:t>
            </a:r>
            <a:r>
              <a:rPr lang="en">
                <a:highlight>
                  <a:srgbClr val="93C47D"/>
                </a:highlight>
              </a:rPr>
              <a:t>namapanel</a:t>
            </a:r>
            <a:endParaRPr>
              <a:highlight>
                <a:srgbClr val="93C47D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Tabel : tbl_</a:t>
            </a:r>
            <a:r>
              <a:rPr lang="en">
                <a:highlight>
                  <a:srgbClr val="FFD966"/>
                </a:highlight>
              </a:rPr>
              <a:t>xxx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04a53897a_0_8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(Codingan Button Simpan)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5" name="Google Shape;215;g2704a53897a_0_8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704a53897a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704a53897a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9975"/>
            <a:ext cx="9144000" cy="27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04a53897a_0_12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(Codingan Button Refresh)</a:t>
            </a:r>
            <a:endParaRPr/>
          </a:p>
        </p:txBody>
      </p:sp>
      <p:sp>
        <p:nvSpPr>
          <p:cNvPr id="223" name="Google Shape;223;g2704a53897a_0_12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g2704a53897a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704a53897a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525" y="1203751"/>
            <a:ext cx="449091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04a53897a_0_12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(Codingan Button Cari)</a:t>
            </a:r>
            <a:endParaRPr/>
          </a:p>
        </p:txBody>
      </p:sp>
      <p:sp>
        <p:nvSpPr>
          <p:cNvPr id="231" name="Google Shape;231;g2704a53897a_0_12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g2704a53897a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704a53897a_0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3750"/>
            <a:ext cx="9144000" cy="350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04a53897a_0_13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(Screenshot)</a:t>
            </a:r>
            <a:endParaRPr/>
          </a:p>
        </p:txBody>
      </p:sp>
      <p:sp>
        <p:nvSpPr>
          <p:cNvPr id="239" name="Google Shape;239;g2704a53897a_0_13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g2704a53897a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704a53897a_0_134"/>
          <p:cNvSpPr txBox="1"/>
          <p:nvPr>
            <p:ph idx="1" type="body"/>
          </p:nvPr>
        </p:nvSpPr>
        <p:spPr>
          <a:xfrm>
            <a:off x="311700" y="1272350"/>
            <a:ext cx="85206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Hasil Tabel Database di phpmyadmin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setiap Button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Insert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Refresh Table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Cari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Output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Insert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Refresh Table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Cari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48" name="Google Shape;248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9" name="Google Shape;249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0" name="Google Shape;250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1" name="Google Shape;251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4"/>
          <p:cNvSpPr txBox="1"/>
          <p:nvPr>
            <p:ph idx="4294967295" type="title"/>
          </p:nvPr>
        </p:nvSpPr>
        <p:spPr>
          <a:xfrm>
            <a:off x="3279425" y="2702250"/>
            <a:ext cx="4818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dk2"/>
                </a:solidFill>
              </a:rPr>
              <a:t>Pert3_Act1_Anugerah Cahaya Utama_10120171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4a53897a_0_7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(Output Insert)</a:t>
            </a:r>
            <a:endParaRPr/>
          </a:p>
        </p:txBody>
      </p:sp>
      <p:sp>
        <p:nvSpPr>
          <p:cNvPr id="103" name="Google Shape;103;g2704a53897a_0_7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04a53897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04a53897a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75" y="1203751"/>
            <a:ext cx="581698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4a53897a_0_9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(Output Refresh Table)</a:t>
            </a:r>
            <a:endParaRPr/>
          </a:p>
        </p:txBody>
      </p:sp>
      <p:sp>
        <p:nvSpPr>
          <p:cNvPr id="111" name="Google Shape;111;g2704a53897a_0_9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04a53897a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04a53897a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950" y="1203751"/>
            <a:ext cx="581275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4a53897a_0_10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(Output Cari)</a:t>
            </a:r>
            <a:endParaRPr/>
          </a:p>
        </p:txBody>
      </p:sp>
      <p:sp>
        <p:nvSpPr>
          <p:cNvPr id="119" name="Google Shape;119;g2704a53897a_0_10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04a53897a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04a53897a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25" y="1203751"/>
            <a:ext cx="579660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4a53897a_0_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(Pembuatan Database)</a:t>
            </a:r>
            <a:endParaRPr/>
          </a:p>
        </p:txBody>
      </p:sp>
      <p:sp>
        <p:nvSpPr>
          <p:cNvPr id="127" name="Google Shape;127;g2704a53897a_0_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04a53897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04a53897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1785929"/>
            <a:ext cx="9144000" cy="194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4a53897a_0_1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(Pembuatan Table)</a:t>
            </a:r>
            <a:endParaRPr/>
          </a:p>
        </p:txBody>
      </p:sp>
      <p:sp>
        <p:nvSpPr>
          <p:cNvPr id="135" name="Google Shape;135;g2704a53897a_0_1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04a53897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04a53897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3" y="1399508"/>
            <a:ext cx="9089474" cy="271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4a53897a_0_2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(Pembuatan Tabel)</a:t>
            </a:r>
            <a:endParaRPr/>
          </a:p>
        </p:txBody>
      </p:sp>
      <p:sp>
        <p:nvSpPr>
          <p:cNvPr id="143" name="Google Shape;143;g2704a53897a_0_2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04a53897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04a53897a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5950"/>
            <a:ext cx="9143999" cy="27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4a53897a_0_3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Panduan Activity (Hasil Tabel)</a:t>
            </a:r>
            <a:endParaRPr/>
          </a:p>
        </p:txBody>
      </p:sp>
      <p:sp>
        <p:nvSpPr>
          <p:cNvPr id="151" name="Google Shape;151;g2704a53897a_0_3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04a53897a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04a53897a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1300"/>
            <a:ext cx="9100350" cy="16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