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Poppins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ggUiVIr6AsXo1ATGX4Vrhg/x/N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8" Type="http://customschemas.google.com/relationships/presentationmetadata" Target="meta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b80545b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db80545b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80545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db80545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Java For Intermediate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0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Operasi Database Dengan Java (2)</a:t>
            </a:r>
            <a:r>
              <a:rPr lang="en" sz="30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0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Judul Subslide (Ukuran Font 27)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b80545baa_0_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Judul Subslide (Ukuran Font 27)</a:t>
            </a:r>
            <a:endParaRPr/>
          </a:p>
        </p:txBody>
      </p:sp>
      <p:sp>
        <p:nvSpPr>
          <p:cNvPr id="110" name="Google Shape;110;g2db80545baa_0_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1" name="Google Shape;111;g2db80545ba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b80545baa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Judul Subslide (Ukuran Font 27)</a:t>
            </a:r>
            <a:endParaRPr/>
          </a:p>
        </p:txBody>
      </p:sp>
      <p:sp>
        <p:nvSpPr>
          <p:cNvPr id="117" name="Google Shape;117;g2db80545baa_0_0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Setiap slide maksimal 5 Baris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Ukuran Font 24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Tidak Perlu ada Animasi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Gunakan </a:t>
            </a:r>
            <a:r>
              <a:rPr lang="en">
                <a:highlight>
                  <a:srgbClr val="FFD966"/>
                </a:highlight>
              </a:rPr>
              <a:t>Highlight Color</a:t>
            </a:r>
            <a:r>
              <a:rPr lang="en"/>
              <a:t> untuk menyorot kata kunci yang penting.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Jumlah Slide Minimal 40 Slide </a:t>
            </a:r>
            <a:endParaRPr/>
          </a:p>
        </p:txBody>
      </p:sp>
      <p:sp>
        <p:nvSpPr>
          <p:cNvPr id="118" name="Google Shape;118;g2db80545baa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9" name="Google Shape;119;g2db80545ba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8" name="Google Shape;128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9" name="Google Shape;129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Pert4_Act1_Anugerah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087175" y="3570625"/>
            <a:ext cx="1827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F1221006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