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jHAeo3PfG6cYoXzuqTuZe6uOZV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Lato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e79608b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de79608b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e79608b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de79608b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e79608b0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de79608b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e64ce2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de64ce2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e64ce22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de64ce22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e79608b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de79608b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e79608b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de79608b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e79608b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de79608b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79608b0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de79608b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e79608b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de79608b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wqvXhoa9Yp8Y00_yb1cgzg7Hvuxqc73y/view" TargetMode="External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Aox5dI8lZgPDiNS7IXm59H5xJ4l4wo-n/view" TargetMode="External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k5S0cV9noiwGg7cLHaxv8Q4iNk2KD_tG/view" TargetMode="External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X8YU7nqStYh_4nsSVFPDEkom1z5eCIOZ/view" TargetMode="External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Java For Intermediate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Java Applet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e79608b01_0_5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59" name="Google Shape;159;g2de79608b01_0_5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de79608b01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de79608b01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081" y="1243000"/>
            <a:ext cx="2949841" cy="39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e79608b01_0_4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67" name="Google Shape;167;g2de79608b01_0_4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de79608b01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de79608b01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80475"/>
            <a:ext cx="9143999" cy="754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bola.html)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5332"/>
            <a:ext cx="9144000" cy="238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e79608b01_0_5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83" name="Google Shape;183;g2de79608b01_0_5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g2de79608b01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de79608b01_0_5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Di GoogleDocs </a:t>
            </a:r>
            <a:r>
              <a:rPr b="1" i="1" lang="en"/>
              <a:t>Panduan Activity Pertemuan 5 Java For Intermediate</a:t>
            </a:r>
            <a:endParaRPr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3" name="Google Shape;193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4" name="Google Shape;194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5" name="Google Shape;195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1087175" y="3570625"/>
            <a:ext cx="1827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F1221006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</a:pPr>
            <a:r>
              <a:rPr lang="en">
                <a:solidFill>
                  <a:srgbClr val="000000"/>
                </a:solidFill>
              </a:rPr>
              <a:t>Java Applet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64ce22f8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Java Applet</a:t>
            </a:r>
            <a:endParaRPr/>
          </a:p>
        </p:txBody>
      </p:sp>
      <p:sp>
        <p:nvSpPr>
          <p:cNvPr id="103" name="Google Shape;103;g2de64ce22f8_0_0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</a:t>
            </a:r>
            <a:r>
              <a:rPr lang="en"/>
              <a:t>dalah </a:t>
            </a:r>
            <a:r>
              <a:rPr lang="en">
                <a:highlight>
                  <a:srgbClr val="FFD966"/>
                </a:highlight>
              </a:rPr>
              <a:t>program kecil</a:t>
            </a:r>
            <a:r>
              <a:rPr lang="en"/>
              <a:t> yang dibuat dengan bahasa pemrograman </a:t>
            </a:r>
            <a:r>
              <a:rPr lang="en">
                <a:highlight>
                  <a:srgbClr val="FFD966"/>
                </a:highlight>
              </a:rPr>
              <a:t>Java</a:t>
            </a:r>
            <a:r>
              <a:rPr lang="en"/>
              <a:t> dan dapat dijalankan di dalam sebuah halaman </a:t>
            </a:r>
            <a:r>
              <a:rPr lang="en">
                <a:highlight>
                  <a:srgbClr val="FFD966"/>
                </a:highlight>
              </a:rPr>
              <a:t>web</a:t>
            </a:r>
            <a:r>
              <a:rPr lang="en"/>
              <a:t>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Applet adalah aplikasi </a:t>
            </a:r>
            <a:r>
              <a:rPr lang="en">
                <a:highlight>
                  <a:srgbClr val="FFD966"/>
                </a:highlight>
              </a:rPr>
              <a:t>mini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104" name="Google Shape;104;g2de64ce22f8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105;g2de64ce22f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e64ce22f8_0_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 No 1)</a:t>
            </a:r>
            <a:endParaRPr/>
          </a:p>
        </p:txBody>
      </p:sp>
      <p:sp>
        <p:nvSpPr>
          <p:cNvPr id="111" name="Google Shape;111;g2de64ce22f8_0_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de64ce22f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de64ce22f8_0_7" title="Output No 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988" y="1203751"/>
            <a:ext cx="7004016" cy="39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e79608b01_0_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No 2)</a:t>
            </a:r>
            <a:endParaRPr/>
          </a:p>
        </p:txBody>
      </p:sp>
      <p:sp>
        <p:nvSpPr>
          <p:cNvPr id="119" name="Google Shape;119;g2de79608b01_0_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de79608b01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de79608b01_0_7" title="Output No 2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5463" y="1344901"/>
            <a:ext cx="6753086" cy="37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e79608b01_0_1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No 3)</a:t>
            </a:r>
            <a:endParaRPr/>
          </a:p>
        </p:txBody>
      </p:sp>
      <p:sp>
        <p:nvSpPr>
          <p:cNvPr id="127" name="Google Shape;127;g2de79608b01_0_1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de79608b0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de79608b01_0_15" title="Output No 3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100" y="1344901"/>
            <a:ext cx="5049800" cy="37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e79608b01_0_2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No 4)</a:t>
            </a:r>
            <a:endParaRPr/>
          </a:p>
        </p:txBody>
      </p:sp>
      <p:sp>
        <p:nvSpPr>
          <p:cNvPr id="135" name="Google Shape;135;g2de79608b01_0_2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de79608b01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de79608b01_0_22" title="Output No 4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5463" y="1344900"/>
            <a:ext cx="6753086" cy="37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79608b01_0_2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43" name="Google Shape;143;g2de79608b01_0_2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de79608b0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de79608b01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775" y="1203750"/>
            <a:ext cx="467845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e79608b01_0_3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</a:t>
            </a:r>
            <a:endParaRPr/>
          </a:p>
        </p:txBody>
      </p:sp>
      <p:sp>
        <p:nvSpPr>
          <p:cNvPr id="151" name="Google Shape;151;g2de79608b01_0_3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de79608b01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de79608b01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9450"/>
            <a:ext cx="9143999" cy="293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