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jPPNjcLw4Nrsj3ZDUutLQgAzwD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3fd72d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23fd72d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23fd72d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23fd72d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23fd72d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23fd72d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23fd72d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23fd72d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3fd72d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23fd72d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3fd72d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23fd72d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3fd72d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23fd72d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23fd72d9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23fd72d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23fd72d9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23fd72d9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Multimedia Pada Java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23fd72d95_0_5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btn_play)</a:t>
            </a:r>
            <a:endParaRPr/>
          </a:p>
        </p:txBody>
      </p:sp>
      <p:sp>
        <p:nvSpPr>
          <p:cNvPr id="159" name="Google Shape;159;g2723fd72d95_0_5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23fd72d95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23fd72d95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1638882"/>
            <a:ext cx="8679900" cy="299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23fd72d95_0_5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(Screenshot)</a:t>
            </a:r>
            <a:endParaRPr/>
          </a:p>
        </p:txBody>
      </p:sp>
      <p:sp>
        <p:nvSpPr>
          <p:cNvPr id="167" name="Google Shape;167;g2723fd72d95_0_5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23fd72d95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723fd72d95_0_58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Design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Codingan imports, btn_browse, btn_play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Output mencari file suara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Output file suara terload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8" name="Google Shape;178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9" name="Google Shape;179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1087175" y="3570625"/>
            <a:ext cx="1827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F1221006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3fd72d95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(Struktur Activity)</a:t>
            </a:r>
            <a:endParaRPr/>
          </a:p>
        </p:txBody>
      </p:sp>
      <p:sp>
        <p:nvSpPr>
          <p:cNvPr id="103" name="Google Shape;103;g2723fd72d95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723fd72d9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723fd72d9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13" y="1421249"/>
            <a:ext cx="7885975" cy="3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23fd72d95_0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(Design)</a:t>
            </a:r>
            <a:endParaRPr/>
          </a:p>
        </p:txBody>
      </p:sp>
      <p:sp>
        <p:nvSpPr>
          <p:cNvPr id="111" name="Google Shape;111;g2723fd72d95_0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723fd72d95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723fd72d95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0" y="1584513"/>
            <a:ext cx="8679900" cy="297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3fd72d95_0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(Penamaan Variabel)</a:t>
            </a:r>
            <a:endParaRPr/>
          </a:p>
        </p:txBody>
      </p:sp>
      <p:sp>
        <p:nvSpPr>
          <p:cNvPr id="119" name="Google Shape;119;g2723fd72d95_0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23fd72d9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23fd72d95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063" y="1421398"/>
            <a:ext cx="6081876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3fd72d95_0_2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mencari File Suara)</a:t>
            </a:r>
            <a:endParaRPr/>
          </a:p>
        </p:txBody>
      </p:sp>
      <p:sp>
        <p:nvSpPr>
          <p:cNvPr id="127" name="Google Shape;127;g2723fd72d95_0_2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23fd72d9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23fd72d9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313" y="1344902"/>
            <a:ext cx="5985366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23fd72d95_0_3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File Suara Terload)</a:t>
            </a:r>
            <a:endParaRPr/>
          </a:p>
        </p:txBody>
      </p:sp>
      <p:sp>
        <p:nvSpPr>
          <p:cNvPr id="135" name="Google Shape;135;g2723fd72d95_0_3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23fd72d95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23fd72d95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5763"/>
            <a:ext cx="8614400" cy="325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23fd72d95_0_2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Import)</a:t>
            </a:r>
            <a:endParaRPr/>
          </a:p>
        </p:txBody>
      </p:sp>
      <p:sp>
        <p:nvSpPr>
          <p:cNvPr id="143" name="Google Shape;143;g2723fd72d95_0_2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723fd72d9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723fd72d9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5" y="1399660"/>
            <a:ext cx="8314051" cy="35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23fd72d95_0_4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btn_browse)</a:t>
            </a:r>
            <a:endParaRPr/>
          </a:p>
        </p:txBody>
      </p:sp>
      <p:sp>
        <p:nvSpPr>
          <p:cNvPr id="151" name="Google Shape;151;g2723fd72d95_0_4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23fd72d95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23fd72d95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38" y="1638882"/>
            <a:ext cx="8792524" cy="29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