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k3GU45zza7tmd4I4+6WDgENXs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2534283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72534283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25342835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725342835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2534283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72534283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2534283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72534283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25342835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725342835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25342835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725342835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25342835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725342835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253428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7253428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2534283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72534283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2534283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72534283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534283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2534283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25342835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72534283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25342835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725342835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25342835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725342835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Java For Intermediate 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22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Pemrograman Internet Dan Jaringan Pada Java</a:t>
            </a:r>
            <a:r>
              <a:rPr lang="en" sz="22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22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253428357_0_4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59" name="Google Shape;159;g27253428357_0_4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7253428357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7253428357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663" y="1203751"/>
            <a:ext cx="3380671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253428357_0_6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67" name="Google Shape;167;g27253428357_0_6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7253428357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7253428357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162" y="1268976"/>
            <a:ext cx="3573679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253428357_0_5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75" name="Google Shape;175;g27253428357_0_5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g27253428357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7253428357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2275" y="1356157"/>
            <a:ext cx="3939452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253428357_0_7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83" name="Google Shape;183;g27253428357_0_7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4" name="Google Shape;184;g27253428357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7253428357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13" y="1682396"/>
            <a:ext cx="8494775" cy="300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253428357_0_7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91" name="Google Shape;191;g27253428357_0_7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" name="Google Shape;192;g27253428357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7253428357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400" y="1344900"/>
            <a:ext cx="4993275" cy="39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253428357_0_4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endParaRPr/>
          </a:p>
        </p:txBody>
      </p:sp>
      <p:sp>
        <p:nvSpPr>
          <p:cNvPr id="199" name="Google Shape;199;g27253428357_0_4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0" name="Google Shape;200;g27253428357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7253428357_0_49"/>
          <p:cNvSpPr txBox="1"/>
          <p:nvPr>
            <p:ph type="title"/>
          </p:nvPr>
        </p:nvSpPr>
        <p:spPr>
          <a:xfrm>
            <a:off x="464100" y="25717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http://jsonplaceholder.typicode.com/posts</a:t>
            </a:r>
            <a:endParaRPr/>
          </a:p>
        </p:txBody>
      </p:sp>
      <p:sp>
        <p:nvSpPr>
          <p:cNvPr id="202" name="Google Shape;202;g27253428357_0_49"/>
          <p:cNvSpPr txBox="1"/>
          <p:nvPr/>
        </p:nvSpPr>
        <p:spPr>
          <a:xfrm>
            <a:off x="311700" y="1272350"/>
            <a:ext cx="8520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81B29"/>
                </a:solidFill>
                <a:latin typeface="Poppins"/>
                <a:ea typeface="Poppins"/>
                <a:cs typeface="Poppins"/>
                <a:sym typeface="Poppins"/>
              </a:rPr>
              <a:t>Isi data = </a:t>
            </a:r>
            <a:endParaRPr sz="2800">
              <a:solidFill>
                <a:srgbClr val="181B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81B29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" sz="2800">
                <a:solidFill>
                  <a:srgbClr val="181B29"/>
                </a:solidFill>
                <a:latin typeface="Poppins"/>
                <a:ea typeface="Poppins"/>
                <a:cs typeface="Poppins"/>
                <a:sym typeface="Poppins"/>
              </a:rPr>
              <a:t>ama = </a:t>
            </a:r>
            <a:r>
              <a:rPr lang="en" sz="2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siskaeee </a:t>
            </a:r>
            <a:r>
              <a:rPr lang="en" sz="2800">
                <a:solidFill>
                  <a:srgbClr val="181B29"/>
                </a:solidFill>
                <a:latin typeface="Poppins"/>
                <a:ea typeface="Poppins"/>
                <a:cs typeface="Poppins"/>
                <a:sym typeface="Poppins"/>
              </a:rPr>
              <a:t>&amp; kelas = </a:t>
            </a:r>
            <a:r>
              <a:rPr lang="en" sz="2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xxx </a:t>
            </a:r>
            <a:r>
              <a:rPr lang="en" sz="2800">
                <a:solidFill>
                  <a:srgbClr val="181B29"/>
                </a:solidFill>
                <a:latin typeface="Poppins"/>
                <a:ea typeface="Poppins"/>
                <a:cs typeface="Poppins"/>
                <a:sym typeface="Poppins"/>
              </a:rPr>
              <a:t>&amp; npm = </a:t>
            </a:r>
            <a:r>
              <a:rPr lang="en" sz="2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xxx</a:t>
            </a:r>
            <a:endParaRPr sz="28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253428357_0_8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208" name="Google Shape;208;g27253428357_0_8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9" name="Google Shape;209;g27253428357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7253428357_0_85"/>
          <p:cNvSpPr txBox="1"/>
          <p:nvPr/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800"/>
              <a:buFont typeface="Poppins"/>
              <a:buChar char="-"/>
            </a:pPr>
            <a:r>
              <a:rPr lang="en" sz="2800">
                <a:solidFill>
                  <a:srgbClr val="181B29"/>
                </a:solidFill>
                <a:latin typeface="Poppins"/>
                <a:ea typeface="Poppins"/>
                <a:cs typeface="Poppins"/>
                <a:sym typeface="Poppins"/>
              </a:rPr>
              <a:t>Design frm_get, frm_post</a:t>
            </a:r>
            <a:endParaRPr sz="2800">
              <a:solidFill>
                <a:srgbClr val="181B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800"/>
              <a:buFont typeface="Poppins"/>
              <a:buChar char="-"/>
            </a:pPr>
            <a:r>
              <a:rPr lang="en" sz="2800">
                <a:solidFill>
                  <a:srgbClr val="181B29"/>
                </a:solidFill>
                <a:latin typeface="Poppins"/>
                <a:ea typeface="Poppins"/>
                <a:cs typeface="Poppins"/>
                <a:sym typeface="Poppins"/>
              </a:rPr>
              <a:t>Codingan frm_get, frm_post</a:t>
            </a:r>
            <a:endParaRPr sz="2800">
              <a:solidFill>
                <a:srgbClr val="181B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800"/>
              <a:buFont typeface="Poppins"/>
              <a:buChar char="-"/>
            </a:pPr>
            <a:r>
              <a:rPr lang="en" sz="2800">
                <a:solidFill>
                  <a:srgbClr val="181B29"/>
                </a:solidFill>
                <a:latin typeface="Poppins"/>
                <a:ea typeface="Poppins"/>
                <a:cs typeface="Poppins"/>
                <a:sym typeface="Poppins"/>
              </a:rPr>
              <a:t>Output frm_get, frm_post</a:t>
            </a:r>
            <a:endParaRPr sz="2800">
              <a:solidFill>
                <a:srgbClr val="181B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0547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217" name="Google Shape;217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8" name="Google Shape;218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9" name="Google Shape;219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0" name="Google Shape;220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1" name="Google Shape;221;p4"/>
          <p:cNvSpPr txBox="1"/>
          <p:nvPr/>
        </p:nvSpPr>
        <p:spPr>
          <a:xfrm>
            <a:off x="3296950" y="2771550"/>
            <a:ext cx="427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Pert</a:t>
            </a:r>
            <a:r>
              <a:rPr b="1" lang="en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_Act1_Anugerah Cahaya Utama_10120171</a:t>
            </a:r>
            <a:endParaRPr b="1" i="0" sz="1400" u="none" cap="none" strike="noStrike">
              <a:solidFill>
                <a:srgbClr val="611BB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1087175" y="3570625"/>
            <a:ext cx="1827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F1221006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53428357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03" name="Google Shape;103;g27253428357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g2725342835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725342835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25" y="1272348"/>
            <a:ext cx="8061552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253428357_0_2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11" name="Google Shape;111;g27253428357_0_2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7253428357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7253428357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100" y="1203751"/>
            <a:ext cx="4203808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53428357_0_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19" name="Google Shape;119;g27253428357_0_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7253428357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7253428357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750" y="1203754"/>
            <a:ext cx="5172510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253428357_0_1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27" name="Google Shape;127;g27253428357_0_1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7253428357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253428357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975" y="1399662"/>
            <a:ext cx="6130041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253428357_0_2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35" name="Google Shape;135;g27253428357_0_2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27253428357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253428357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13" y="1812894"/>
            <a:ext cx="8750975" cy="24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253428357_0_3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43" name="Google Shape;143;g27253428357_0_3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27253428357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7253428357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00" y="1682376"/>
            <a:ext cx="8614399" cy="311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253428357_0_9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51" name="Google Shape;151;g27253428357_0_9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g27253428357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7253428357_0_93"/>
          <p:cNvSpPr txBox="1"/>
          <p:nvPr>
            <p:ph type="title"/>
          </p:nvPr>
        </p:nvSpPr>
        <p:spPr>
          <a:xfrm>
            <a:off x="464100" y="25717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http://google.com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