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uH3uAFfl6cGZMscjYOxj/bWmY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0064909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0064909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0064909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0064909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0064909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0064909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0064909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70064909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0064909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0064909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064909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0064909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0064909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0064909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0064909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0064909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0064909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0064909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006490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006490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0064909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0064909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0064909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0064909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</a:t>
            </a: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 :</a:t>
            </a:r>
            <a:endParaRPr sz="32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Data Set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0064909e9_0_5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 Form 2)</a:t>
            </a:r>
            <a:endParaRPr/>
          </a:p>
        </p:txBody>
      </p:sp>
      <p:sp>
        <p:nvSpPr>
          <p:cNvPr id="159" name="Google Shape;159;g270064909e9_0_5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70064909e9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0064909e9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500" y="1203754"/>
            <a:ext cx="3888081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0064909e9_0_6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 Belum Lengkap)</a:t>
            </a:r>
            <a:endParaRPr/>
          </a:p>
        </p:txBody>
      </p:sp>
      <p:sp>
        <p:nvSpPr>
          <p:cNvPr id="167" name="Google Shape;167;g270064909e9_0_6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70064909e9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70064909e9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650" y="1203751"/>
            <a:ext cx="2808993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0064909e9_0_7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 Salah)</a:t>
            </a:r>
            <a:endParaRPr/>
          </a:p>
        </p:txBody>
      </p:sp>
      <p:sp>
        <p:nvSpPr>
          <p:cNvPr id="175" name="Google Shape;175;g270064909e9_0_7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70064909e9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70064909e9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225" y="1203751"/>
            <a:ext cx="289605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0064909e9_0_8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 Berhasil)</a:t>
            </a:r>
            <a:endParaRPr/>
          </a:p>
        </p:txBody>
      </p:sp>
      <p:sp>
        <p:nvSpPr>
          <p:cNvPr id="183" name="Google Shape;183;g270064909e9_0_8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g270064909e9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70064909e9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850" y="1203755"/>
            <a:ext cx="3563255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0064909e9_0_4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(Screenshotan)</a:t>
            </a:r>
            <a:endParaRPr/>
          </a:p>
        </p:txBody>
      </p:sp>
      <p:sp>
        <p:nvSpPr>
          <p:cNvPr id="191" name="Google Shape;191;g270064909e9_0_48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highlight>
                  <a:srgbClr val="FFD966"/>
                </a:highlight>
              </a:rPr>
              <a:t>Database </a:t>
            </a:r>
            <a:r>
              <a:rPr lang="en"/>
              <a:t>di Microsoft Access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Saat </a:t>
            </a:r>
            <a:r>
              <a:rPr lang="en">
                <a:highlight>
                  <a:srgbClr val="FFD966"/>
                </a:highlight>
              </a:rPr>
              <a:t>mengkoneksikan </a:t>
            </a:r>
            <a:r>
              <a:rPr lang="en"/>
              <a:t>database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Output </a:t>
            </a:r>
            <a:r>
              <a:rPr lang="en">
                <a:highlight>
                  <a:srgbClr val="FFD966"/>
                </a:highlight>
              </a:rPr>
              <a:t>belum lengkap</a:t>
            </a:r>
            <a:endParaRPr>
              <a:highlight>
                <a:srgbClr val="FFD9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Output </a:t>
            </a:r>
            <a:r>
              <a:rPr lang="en">
                <a:highlight>
                  <a:srgbClr val="FFD966"/>
                </a:highlight>
              </a:rPr>
              <a:t>salah</a:t>
            </a:r>
            <a:endParaRPr>
              <a:highlight>
                <a:srgbClr val="FFD9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Output </a:t>
            </a:r>
            <a:r>
              <a:rPr lang="en">
                <a:highlight>
                  <a:srgbClr val="FFD966"/>
                </a:highlight>
              </a:rPr>
              <a:t>berhasil</a:t>
            </a:r>
            <a:endParaRPr>
              <a:highlight>
                <a:srgbClr val="FFD9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Codingan </a:t>
            </a:r>
            <a:r>
              <a:rPr lang="en">
                <a:highlight>
                  <a:srgbClr val="FFD966"/>
                </a:highlight>
              </a:rPr>
              <a:t>Module 1</a:t>
            </a:r>
            <a:endParaRPr>
              <a:highlight>
                <a:srgbClr val="FFD9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Codingan </a:t>
            </a:r>
            <a:r>
              <a:rPr lang="en">
                <a:highlight>
                  <a:srgbClr val="FFD966"/>
                </a:highlight>
              </a:rPr>
              <a:t>Button 1</a:t>
            </a:r>
            <a:endParaRPr>
              <a:highlight>
                <a:srgbClr val="FFD966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Codingan </a:t>
            </a:r>
            <a:r>
              <a:rPr lang="en">
                <a:highlight>
                  <a:srgbClr val="FFD966"/>
                </a:highlight>
              </a:rPr>
              <a:t>Button 2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192" name="Google Shape;192;g270064909e9_0_4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g270064909e9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390624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200" name="Google Shape;200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1" name="Google Shape;201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2" name="Google Shape;202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3" name="Google Shape;203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0064909e9_0_8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Program)</a:t>
            </a:r>
            <a:endParaRPr/>
          </a:p>
        </p:txBody>
      </p:sp>
      <p:sp>
        <p:nvSpPr>
          <p:cNvPr id="103" name="Google Shape;103;g270064909e9_0_8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270064909e9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70064909e9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773" y="1203755"/>
            <a:ext cx="4018809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0064909e9_0_1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(Struktur Project)</a:t>
            </a:r>
            <a:endParaRPr/>
          </a:p>
        </p:txBody>
      </p:sp>
      <p:sp>
        <p:nvSpPr>
          <p:cNvPr id="111" name="Google Shape;111;g270064909e9_0_1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70064909e9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70064909e9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75" y="1203740"/>
            <a:ext cx="814215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064909e9_0_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(Database MS Access)</a:t>
            </a:r>
            <a:endParaRPr/>
          </a:p>
        </p:txBody>
      </p:sp>
      <p:sp>
        <p:nvSpPr>
          <p:cNvPr id="119" name="Google Shape;119;g270064909e9_0_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70064909e9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0064909e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4375" y="1640908"/>
            <a:ext cx="9144000" cy="223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0064909e9_0_2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Module 1)</a:t>
            </a:r>
            <a:endParaRPr/>
          </a:p>
        </p:txBody>
      </p:sp>
      <p:sp>
        <p:nvSpPr>
          <p:cNvPr id="127" name="Google Shape;127;g270064909e9_0_2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0064909e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0064909e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0525"/>
            <a:ext cx="9143999" cy="323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0064909e9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 Form 1)</a:t>
            </a:r>
            <a:endParaRPr/>
          </a:p>
        </p:txBody>
      </p:sp>
      <p:sp>
        <p:nvSpPr>
          <p:cNvPr id="135" name="Google Shape;135;g270064909e9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70064909e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0064909e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8550" y="1203750"/>
            <a:ext cx="4416535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064909e9_0_3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Button 1)</a:t>
            </a:r>
            <a:endParaRPr/>
          </a:p>
        </p:txBody>
      </p:sp>
      <p:sp>
        <p:nvSpPr>
          <p:cNvPr id="143" name="Google Shape;143;g270064909e9_0_3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70064909e9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70064909e9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25" y="1203751"/>
            <a:ext cx="7120397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064909e9_0_4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Button 2)</a:t>
            </a:r>
            <a:endParaRPr/>
          </a:p>
        </p:txBody>
      </p:sp>
      <p:sp>
        <p:nvSpPr>
          <p:cNvPr id="151" name="Google Shape;151;g270064909e9_0_4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70064909e9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70064909e9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04178"/>
            <a:ext cx="9144000" cy="94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