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mFKa1ARMYX/aOURKn6ymk1RLE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10515ad5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710515ad5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0515ad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10515ad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10515ad5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710515ad5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10515ad5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710515ad5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10515ad5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710515ad5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10515ad5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710515ad5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10515ad5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10515ad5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10515ad5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10515ad5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10515ad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710515ad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10515ad5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710515ad5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10515ad5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10515ad5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10515ad5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710515ad5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0515ad5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10515ad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0515ad5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10515ad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10515ad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10515ad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10515ad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10515ad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10515ad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710515ad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0515ad5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710515ad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</a:t>
            </a:r>
            <a:r>
              <a:rPr lang="en" sz="3480">
                <a:latin typeface="Poppins"/>
                <a:ea typeface="Poppins"/>
                <a:cs typeface="Poppins"/>
                <a:sym typeface="Poppins"/>
              </a:rPr>
              <a:t> 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Data Adapter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10515ad58_0_7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Ubah)</a:t>
            </a:r>
            <a:endParaRPr/>
          </a:p>
        </p:txBody>
      </p:sp>
      <p:sp>
        <p:nvSpPr>
          <p:cNvPr id="159" name="Google Shape;159;g2710515ad58_0_7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710515ad58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710515ad58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950" y="1203751"/>
            <a:ext cx="423561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10515ad58_0_8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Ubah)</a:t>
            </a:r>
            <a:endParaRPr/>
          </a:p>
        </p:txBody>
      </p:sp>
      <p:sp>
        <p:nvSpPr>
          <p:cNvPr id="167" name="Google Shape;167;g2710515ad58_0_8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710515ad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710515ad58_0_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500" y="1203751"/>
            <a:ext cx="5327001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10515ad58_0_5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Hapus)</a:t>
            </a:r>
            <a:endParaRPr/>
          </a:p>
        </p:txBody>
      </p:sp>
      <p:sp>
        <p:nvSpPr>
          <p:cNvPr id="175" name="Google Shape;175;g2710515ad58_0_5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g2710515ad58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710515ad58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800" y="1203751"/>
            <a:ext cx="530529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10515ad58_0_6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Hapus)</a:t>
            </a:r>
            <a:endParaRPr/>
          </a:p>
        </p:txBody>
      </p:sp>
      <p:sp>
        <p:nvSpPr>
          <p:cNvPr id="183" name="Google Shape;183;g2710515ad58_0_6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4" name="Google Shape;184;g2710515ad58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710515ad58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300" y="1203751"/>
            <a:ext cx="5405498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10515ad58_0_8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koneksi)</a:t>
            </a:r>
            <a:endParaRPr/>
          </a:p>
        </p:txBody>
      </p:sp>
      <p:sp>
        <p:nvSpPr>
          <p:cNvPr id="191" name="Google Shape;191;g2710515ad58_0_8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2" name="Google Shape;192;g2710515ad58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710515ad58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0288"/>
            <a:ext cx="9144001" cy="1162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10515ad58_0_9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bukadata)</a:t>
            </a:r>
            <a:endParaRPr/>
          </a:p>
        </p:txBody>
      </p:sp>
      <p:sp>
        <p:nvSpPr>
          <p:cNvPr id="199" name="Google Shape;199;g2710515ad58_0_9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0" name="Google Shape;200;g2710515ad58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710515ad58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4909"/>
            <a:ext cx="9144001" cy="343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10515ad58_0_10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Tampilkan)</a:t>
            </a:r>
            <a:endParaRPr/>
          </a:p>
        </p:txBody>
      </p:sp>
      <p:sp>
        <p:nvSpPr>
          <p:cNvPr id="207" name="Google Shape;207;g2710515ad58_0_10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8" name="Google Shape;208;g2710515ad58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710515ad58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82883"/>
            <a:ext cx="9144000" cy="256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10515ad58_0_10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Button Simpan)</a:t>
            </a:r>
            <a:endParaRPr/>
          </a:p>
        </p:txBody>
      </p:sp>
      <p:sp>
        <p:nvSpPr>
          <p:cNvPr id="215" name="Google Shape;215;g2710515ad58_0_10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2710515ad58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710515ad58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36625"/>
            <a:ext cx="9144000" cy="311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10515ad58_0_1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Button Hapus)</a:t>
            </a:r>
            <a:endParaRPr/>
          </a:p>
        </p:txBody>
      </p:sp>
      <p:sp>
        <p:nvSpPr>
          <p:cNvPr id="223" name="Google Shape;223;g2710515ad58_0_1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g2710515ad58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710515ad58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44900"/>
            <a:ext cx="9144000" cy="36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10515ad58_0_1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Button Ubah)</a:t>
            </a:r>
            <a:endParaRPr/>
          </a:p>
        </p:txBody>
      </p:sp>
      <p:sp>
        <p:nvSpPr>
          <p:cNvPr id="231" name="Google Shape;231;g2710515ad58_0_1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g2710515ad58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710515ad58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9275"/>
            <a:ext cx="9144002" cy="315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10515ad58_0_1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(Codingan dgv_buku)</a:t>
            </a:r>
            <a:endParaRPr/>
          </a:p>
        </p:txBody>
      </p:sp>
      <p:sp>
        <p:nvSpPr>
          <p:cNvPr id="239" name="Google Shape;239;g2710515ad58_0_1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g2710515ad5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2710515ad58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7325"/>
            <a:ext cx="9144000" cy="202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10515ad58_0_136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endParaRPr/>
          </a:p>
        </p:txBody>
      </p:sp>
      <p:sp>
        <p:nvSpPr>
          <p:cNvPr id="247" name="Google Shape;247;g2710515ad58_0_136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8" name="Google Shape;248;g2710515ad58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710515ad58_0_136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 Google Docs </a:t>
            </a:r>
            <a:r>
              <a:rPr b="1" i="1" lang="en"/>
              <a:t>Panduan Activity Pertemuan 4 VB For Inter</a:t>
            </a:r>
            <a:endParaRPr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256" name="Google Shape;256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7" name="Google Shape;257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8" name="Google Shape;258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9" name="Google Shape;259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Form Data Buku)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03750"/>
            <a:ext cx="5891214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10515ad58_0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(Pembuatan Database)</a:t>
            </a:r>
            <a:endParaRPr/>
          </a:p>
        </p:txBody>
      </p:sp>
      <p:sp>
        <p:nvSpPr>
          <p:cNvPr id="111" name="Google Shape;111;g2710515ad58_0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10515ad58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10515ad5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75" y="1203753"/>
            <a:ext cx="777205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10515ad58_0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(Pembuatan Table)</a:t>
            </a:r>
            <a:endParaRPr/>
          </a:p>
        </p:txBody>
      </p:sp>
      <p:sp>
        <p:nvSpPr>
          <p:cNvPr id="119" name="Google Shape;119;g2710515ad58_0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10515ad5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10515ad58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8" y="1544956"/>
            <a:ext cx="9081826" cy="26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10515ad58_0_2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(Pembuatan Tabel)</a:t>
            </a:r>
            <a:endParaRPr/>
          </a:p>
        </p:txBody>
      </p:sp>
      <p:sp>
        <p:nvSpPr>
          <p:cNvPr id="127" name="Google Shape;127;g2710515ad58_0_2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10515ad58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10515ad58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9137"/>
            <a:ext cx="9144000" cy="3149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10515ad58_0_3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(Design)</a:t>
            </a:r>
            <a:endParaRPr/>
          </a:p>
        </p:txBody>
      </p:sp>
      <p:sp>
        <p:nvSpPr>
          <p:cNvPr id="135" name="Google Shape;135;g2710515ad58_0_3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6" name="Google Shape;136;g2710515ad5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710515ad58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325" y="1203751"/>
            <a:ext cx="534813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10515ad58_0_3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(Output Simpan)</a:t>
            </a:r>
            <a:endParaRPr/>
          </a:p>
        </p:txBody>
      </p:sp>
      <p:sp>
        <p:nvSpPr>
          <p:cNvPr id="143" name="Google Shape;143;g2710515ad58_0_3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2710515ad58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710515ad58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200" y="1203751"/>
            <a:ext cx="3967117" cy="39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10515ad58_0_5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 Simpan)</a:t>
            </a:r>
            <a:endParaRPr/>
          </a:p>
        </p:txBody>
      </p:sp>
      <p:sp>
        <p:nvSpPr>
          <p:cNvPr id="151" name="Google Shape;151;g2710515ad58_0_5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2" name="Google Shape;152;g2710515ad58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710515ad58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875" y="1203751"/>
            <a:ext cx="5396176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