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iNKE96OHBBcb1Mwna/etwHewJ/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c836c729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dc836c729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c836c72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dc836c72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c836c729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dc836c729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c836c729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dc836c729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c836c72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dc836c72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c836c7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dc836c7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c836c72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dc836c72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c836c72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dc836c72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c836c72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dc836c72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c836c72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dc836c72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c836c729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dc836c72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c836c729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dc836c72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Visual Basic .NET For Intermediate :</a:t>
            </a:r>
            <a:endParaRPr sz="32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DataView dan DataGridView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c836c7295_0_7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Ubah Data)</a:t>
            </a:r>
            <a:endParaRPr/>
          </a:p>
        </p:txBody>
      </p:sp>
      <p:sp>
        <p:nvSpPr>
          <p:cNvPr id="159" name="Google Shape;159;g2dc836c7295_0_7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dc836c7295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dc836c7295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100" y="1203751"/>
            <a:ext cx="7066311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c836c7295_0_3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Hapus)</a:t>
            </a:r>
            <a:endParaRPr/>
          </a:p>
        </p:txBody>
      </p:sp>
      <p:sp>
        <p:nvSpPr>
          <p:cNvPr id="167" name="Google Shape;167;g2dc836c7295_0_3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dc836c7295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dc836c7295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450" y="1203750"/>
            <a:ext cx="6563300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c836c7295_0_7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Hapus Data)</a:t>
            </a:r>
            <a:endParaRPr/>
          </a:p>
        </p:txBody>
      </p:sp>
      <p:sp>
        <p:nvSpPr>
          <p:cNvPr id="175" name="Google Shape;175;g2dc836c7295_0_7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g2dc836c7295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dc836c7295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75601"/>
            <a:ext cx="9143999" cy="337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c836c7295_0_4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Form1.vb)</a:t>
            </a:r>
            <a:endParaRPr/>
          </a:p>
        </p:txBody>
      </p:sp>
      <p:sp>
        <p:nvSpPr>
          <p:cNvPr id="183" name="Google Shape;183;g2dc836c7295_0_4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4" name="Google Shape;184;g2dc836c7295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dc836c7295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850" y="1203750"/>
            <a:ext cx="6977872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c836c7295_0_5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Form1_Load)</a:t>
            </a:r>
            <a:endParaRPr/>
          </a:p>
        </p:txBody>
      </p:sp>
      <p:sp>
        <p:nvSpPr>
          <p:cNvPr id="191" name="Google Shape;191;g2dc836c7295_0_5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" name="Google Shape;192;g2dc836c7295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dc836c7295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8600"/>
            <a:ext cx="9144000" cy="338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c836c7295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99" name="Google Shape;199;g2dc836c7295_0_0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Di Google Docs </a:t>
            </a:r>
            <a:r>
              <a:rPr b="1" i="1" lang="en"/>
              <a:t>Panduan Activity Pertemuan 5 VB For Inter</a:t>
            </a:r>
            <a:endParaRPr/>
          </a:p>
        </p:txBody>
      </p:sp>
      <p:sp>
        <p:nvSpPr>
          <p:cNvPr id="200" name="Google Shape;200;g2dc836c7295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1" name="Google Shape;201;g2dc836c729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0547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9" name="Google Shape;209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0" name="Google Shape;210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1" name="Google Shape;211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3296950" y="2771550"/>
            <a:ext cx="427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Pert</a:t>
            </a:r>
            <a:r>
              <a:rPr b="1" lang="en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_Act1_Anugerah Cahaya Utama_10120171</a:t>
            </a:r>
            <a:endParaRPr b="1" i="0" sz="1400" u="none" cap="none" strike="noStrike">
              <a:solidFill>
                <a:srgbClr val="611BB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(Design)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000" y="1203749"/>
            <a:ext cx="6978985" cy="39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c836c7295_0_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(Output)</a:t>
            </a:r>
            <a:endParaRPr/>
          </a:p>
        </p:txBody>
      </p:sp>
      <p:sp>
        <p:nvSpPr>
          <p:cNvPr id="111" name="Google Shape;111;g2dc836c7295_0_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dc836c7295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dc836c7295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100" y="1203751"/>
            <a:ext cx="6489540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c836c7295_0_1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(Output Cari Data)</a:t>
            </a:r>
            <a:endParaRPr/>
          </a:p>
        </p:txBody>
      </p:sp>
      <p:sp>
        <p:nvSpPr>
          <p:cNvPr id="119" name="Google Shape;119;g2dc836c7295_0_1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dc836c7295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dc836c7295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825" y="1203751"/>
            <a:ext cx="6446077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c836c7295_0_5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Cari Data)</a:t>
            </a:r>
            <a:endParaRPr/>
          </a:p>
        </p:txBody>
      </p:sp>
      <p:sp>
        <p:nvSpPr>
          <p:cNvPr id="127" name="Google Shape;127;g2dc836c7295_0_5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dc836c7295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dc836c7295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75" y="1203751"/>
            <a:ext cx="6713355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c836c7295_0_2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(Output Tambah Baris)</a:t>
            </a:r>
            <a:endParaRPr/>
          </a:p>
        </p:txBody>
      </p:sp>
      <p:sp>
        <p:nvSpPr>
          <p:cNvPr id="135" name="Google Shape;135;g2dc836c7295_0_2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2dc836c7295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dc836c7295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00" y="1203751"/>
            <a:ext cx="6557336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c836c7295_0_6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Tambah Baris)</a:t>
            </a:r>
            <a:endParaRPr/>
          </a:p>
        </p:txBody>
      </p:sp>
      <p:sp>
        <p:nvSpPr>
          <p:cNvPr id="143" name="Google Shape;143;g2dc836c7295_0_6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2dc836c7295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dc836c7295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25" y="1203751"/>
            <a:ext cx="7454033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c836c7295_0_2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Ubah Data)</a:t>
            </a:r>
            <a:endParaRPr/>
          </a:p>
        </p:txBody>
      </p:sp>
      <p:sp>
        <p:nvSpPr>
          <p:cNvPr id="151" name="Google Shape;151;g2dc836c7295_0_2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g2dc836c7295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dc836c729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700" y="1203751"/>
            <a:ext cx="6483824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