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PB5V6u+ZGE1p3RRY+dORh7D1o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85f8939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7285f893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285f8939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7285f893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285f893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285f893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85f893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7285f893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Komunikasi Data</a:t>
            </a:r>
            <a:r>
              <a:rPr lang="en" sz="34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4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(Design)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7638" y="1203751"/>
            <a:ext cx="3888728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285f89399_0_2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(Output)</a:t>
            </a:r>
            <a:endParaRPr/>
          </a:p>
        </p:txBody>
      </p:sp>
      <p:sp>
        <p:nvSpPr>
          <p:cNvPr id="111" name="Google Shape;111;g27285f89399_0_2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7285f89399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7285f89399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225" y="1203751"/>
            <a:ext cx="3513550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85f89399_0_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btn_checkip)</a:t>
            </a:r>
            <a:endParaRPr/>
          </a:p>
        </p:txBody>
      </p:sp>
      <p:sp>
        <p:nvSpPr>
          <p:cNvPr id="119" name="Google Shape;119;g27285f89399_0_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7285f8939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7285f8939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47252"/>
            <a:ext cx="9143999" cy="1859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85f89399_0_14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</a:t>
            </a:r>
            <a:r>
              <a:rPr lang="en"/>
              <a:t>(Codingan btn_getpage)</a:t>
            </a:r>
            <a:endParaRPr/>
          </a:p>
        </p:txBody>
      </p:sp>
      <p:sp>
        <p:nvSpPr>
          <p:cNvPr id="127" name="Google Shape;127;g27285f89399_0_14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7285f89399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7285f8939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6377"/>
            <a:ext cx="9144000" cy="221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285f89399_0_0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Panduan Activity (Screenshot)</a:t>
            </a:r>
            <a:endParaRPr/>
          </a:p>
        </p:txBody>
      </p:sp>
      <p:sp>
        <p:nvSpPr>
          <p:cNvPr id="135" name="Google Shape;135;g27285f89399_0_0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en" sz="3300"/>
              <a:t>Codingan</a:t>
            </a:r>
            <a:endParaRPr sz="33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-"/>
            </a:pPr>
            <a:r>
              <a:rPr lang="en" sz="3300"/>
              <a:t>Output</a:t>
            </a:r>
            <a:endParaRPr sz="3300"/>
          </a:p>
        </p:txBody>
      </p:sp>
      <p:sp>
        <p:nvSpPr>
          <p:cNvPr id="136" name="Google Shape;136;g27285f89399_0_0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27285f8939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0547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6" name="Google Shape;146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7" name="Google Shape;147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296950" y="2771550"/>
            <a:ext cx="42738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Pert</a:t>
            </a:r>
            <a:r>
              <a:rPr b="1" lang="en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i="0" lang="en" sz="1400" u="none" cap="none" strike="noStrike">
                <a:solidFill>
                  <a:srgbClr val="611BB8"/>
                </a:solidFill>
                <a:latin typeface="Raleway"/>
                <a:ea typeface="Raleway"/>
                <a:cs typeface="Raleway"/>
                <a:sym typeface="Raleway"/>
              </a:rPr>
              <a:t>_Act1_Anugerah Cahaya Utama_10120171</a:t>
            </a:r>
            <a:endParaRPr b="1" i="0" sz="1400" u="none" cap="none" strike="noStrike">
              <a:solidFill>
                <a:srgbClr val="611BB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