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r7amsIXXWG9NKNah8kmHGJyaw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Lat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aa3d7a3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6aa3d7a3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6aa3d7a3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6aa3d7a3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6aa3d7a3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6aa3d7a3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6aa3d7a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6aa3d7a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6aa3d7a3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6aa3d7a3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6aa3d7a3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6aa3d7a3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6aa3d7a3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6aa3d7a3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aa3d7a3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6aa3d7a3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6aa3d7a3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6aa3d7a3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6aa3d7a3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6aa3d7a3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XML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6aa3d7a37_1_4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Berhasil)</a:t>
            </a:r>
            <a:endParaRPr/>
          </a:p>
        </p:txBody>
      </p:sp>
      <p:sp>
        <p:nvSpPr>
          <p:cNvPr id="159" name="Google Shape;159;g276aa3d7a37_1_4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6aa3d7a37_1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6aa3d7a37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887" y="1356152"/>
            <a:ext cx="3110218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6aa3d7a37_1_5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(Address XML)</a:t>
            </a:r>
            <a:endParaRPr/>
          </a:p>
        </p:txBody>
      </p:sp>
      <p:sp>
        <p:nvSpPr>
          <p:cNvPr id="167" name="Google Shape;167;g276aa3d7a37_1_5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6aa3d7a37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76aa3d7a37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437" y="1589151"/>
            <a:ext cx="9222874" cy="1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6aa3d7a37_1_5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(Isi XML)</a:t>
            </a:r>
            <a:endParaRPr/>
          </a:p>
        </p:txBody>
      </p:sp>
      <p:sp>
        <p:nvSpPr>
          <p:cNvPr id="175" name="Google Shape;175;g276aa3d7a37_1_5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6aa3d7a37_1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6aa3d7a37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400" y="1344900"/>
            <a:ext cx="4987623" cy="378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6aa3d7a37_1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Screenshot</a:t>
            </a:r>
            <a:endParaRPr/>
          </a:p>
        </p:txBody>
      </p:sp>
      <p:sp>
        <p:nvSpPr>
          <p:cNvPr id="183" name="Google Shape;183;g276aa3d7a37_1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" sz="2800"/>
              <a:t>Pembuatan Database</a:t>
            </a:r>
            <a:endParaRPr b="1"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" sz="2800"/>
              <a:t>Codingan</a:t>
            </a:r>
            <a:endParaRPr b="1"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" sz="2800"/>
              <a:t>XML</a:t>
            </a:r>
            <a:endParaRPr b="1" sz="2800"/>
          </a:p>
        </p:txBody>
      </p:sp>
      <p:sp>
        <p:nvSpPr>
          <p:cNvPr id="184" name="Google Shape;184;g276aa3d7a37_1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g276aa3d7a3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4" name="Google Shape;194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5" name="Google Shape;195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aa3d7a37_1_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(Design)</a:t>
            </a:r>
            <a:endParaRPr/>
          </a:p>
        </p:txBody>
      </p:sp>
      <p:sp>
        <p:nvSpPr>
          <p:cNvPr id="103" name="Google Shape;103;g276aa3d7a37_1_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76aa3d7a37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76aa3d7a37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150" y="1160252"/>
            <a:ext cx="3829701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(Pembuatan Database)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9022"/>
            <a:ext cx="9077025" cy="18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6aa3d7a37_1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Tabel)</a:t>
            </a:r>
            <a:endParaRPr/>
          </a:p>
        </p:txBody>
      </p:sp>
      <p:sp>
        <p:nvSpPr>
          <p:cNvPr id="119" name="Google Shape;119;g276aa3d7a37_1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6aa3d7a37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6aa3d7a37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50" y="1344911"/>
            <a:ext cx="8647175" cy="3810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6aa3d7a37_1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(Penginputan Data)</a:t>
            </a:r>
            <a:endParaRPr/>
          </a:p>
        </p:txBody>
      </p:sp>
      <p:sp>
        <p:nvSpPr>
          <p:cNvPr id="127" name="Google Shape;127;g276aa3d7a37_1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6aa3d7a37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6aa3d7a37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25" y="1344902"/>
            <a:ext cx="7931157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6aa3d7a37_1_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(Select Data)</a:t>
            </a:r>
            <a:endParaRPr/>
          </a:p>
        </p:txBody>
      </p:sp>
      <p:sp>
        <p:nvSpPr>
          <p:cNvPr id="135" name="Google Shape;135;g276aa3d7a37_1_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6aa3d7a37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6aa3d7a37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25" y="1344900"/>
            <a:ext cx="4296357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6aa3d7a37_1_7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(Design)</a:t>
            </a:r>
            <a:endParaRPr/>
          </a:p>
        </p:txBody>
      </p:sp>
      <p:sp>
        <p:nvSpPr>
          <p:cNvPr id="143" name="Google Shape;143;g276aa3d7a37_1_7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6aa3d7a37_1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6aa3d7a37_1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225" y="1356151"/>
            <a:ext cx="3681558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6aa3d7a37_1_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(Codingan)</a:t>
            </a:r>
            <a:endParaRPr/>
          </a:p>
        </p:txBody>
      </p:sp>
      <p:sp>
        <p:nvSpPr>
          <p:cNvPr id="151" name="Google Shape;151;g276aa3d7a37_1_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6aa3d7a37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6aa3d7a37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38" y="1344900"/>
            <a:ext cx="8143513" cy="378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