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0283D-1694-4215-B4DB-329D0E18E1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B0003B-6582-4B83-BE66-9F4B5C13E9BB}">
      <dgm:prSet/>
      <dgm:spPr/>
      <dgm:t>
        <a:bodyPr/>
        <a:lstStyle/>
        <a:p>
          <a:r>
            <a:rPr lang="en-US" dirty="0"/>
            <a:t>Given a series of anchors with known location.</a:t>
          </a:r>
        </a:p>
      </dgm:t>
    </dgm:pt>
    <dgm:pt modelId="{70DED211-6986-4640-B167-6E989889310F}" type="parTrans" cxnId="{FAE72E9E-7275-45EC-95DD-CBE0CDD4690F}">
      <dgm:prSet/>
      <dgm:spPr/>
      <dgm:t>
        <a:bodyPr/>
        <a:lstStyle/>
        <a:p>
          <a:endParaRPr lang="en-US"/>
        </a:p>
      </dgm:t>
    </dgm:pt>
    <dgm:pt modelId="{BC9F2D25-DF53-4A39-B679-09F27D6C1E24}" type="sibTrans" cxnId="{FAE72E9E-7275-45EC-95DD-CBE0CDD4690F}">
      <dgm:prSet/>
      <dgm:spPr/>
      <dgm:t>
        <a:bodyPr/>
        <a:lstStyle/>
        <a:p>
          <a:endParaRPr lang="en-US"/>
        </a:p>
      </dgm:t>
    </dgm:pt>
    <dgm:pt modelId="{80DEBE18-9BED-40B7-B12B-C1921F98A5AB}">
      <dgm:prSet/>
      <dgm:spPr/>
      <dgm:t>
        <a:bodyPr/>
        <a:lstStyle/>
        <a:p>
          <a:r>
            <a:rPr lang="en-US" dirty="0"/>
            <a:t>Virtual Robots represented as nodes will use anchors to estimate their location.</a:t>
          </a:r>
        </a:p>
      </dgm:t>
    </dgm:pt>
    <dgm:pt modelId="{28731586-2906-43DE-8DBB-053E0C279421}" type="parTrans" cxnId="{7631575C-A70A-4B0D-8806-8C85BC93AEF9}">
      <dgm:prSet/>
      <dgm:spPr/>
      <dgm:t>
        <a:bodyPr/>
        <a:lstStyle/>
        <a:p>
          <a:endParaRPr lang="en-US"/>
        </a:p>
      </dgm:t>
    </dgm:pt>
    <dgm:pt modelId="{8C3856AD-7DFE-42F9-8552-FE79E4F059B0}" type="sibTrans" cxnId="{7631575C-A70A-4B0D-8806-8C85BC93AEF9}">
      <dgm:prSet/>
      <dgm:spPr/>
      <dgm:t>
        <a:bodyPr/>
        <a:lstStyle/>
        <a:p>
          <a:endParaRPr lang="en-US"/>
        </a:p>
      </dgm:t>
    </dgm:pt>
    <dgm:pt modelId="{7A13AEB7-28F7-426B-9AC5-394B1E5F1A54}">
      <dgm:prSet/>
      <dgm:spPr/>
      <dgm:t>
        <a:bodyPr/>
        <a:lstStyle/>
        <a:p>
          <a:r>
            <a:rPr lang="en-US" dirty="0"/>
            <a:t>Triangulation Algorithm and Distance Vector Algorithm.</a:t>
          </a:r>
        </a:p>
      </dgm:t>
    </dgm:pt>
    <dgm:pt modelId="{113AAE76-954F-4DBF-A6B0-3ADD2F339146}" type="parTrans" cxnId="{EBA54986-EA36-4AA7-A8B2-6F654447A4BC}">
      <dgm:prSet/>
      <dgm:spPr/>
      <dgm:t>
        <a:bodyPr/>
        <a:lstStyle/>
        <a:p>
          <a:endParaRPr lang="en-US"/>
        </a:p>
      </dgm:t>
    </dgm:pt>
    <dgm:pt modelId="{748FD5A9-DE52-421F-A74D-362B33C5C401}" type="sibTrans" cxnId="{EBA54986-EA36-4AA7-A8B2-6F654447A4BC}">
      <dgm:prSet/>
      <dgm:spPr/>
      <dgm:t>
        <a:bodyPr/>
        <a:lstStyle/>
        <a:p>
          <a:endParaRPr lang="en-US"/>
        </a:p>
      </dgm:t>
    </dgm:pt>
    <dgm:pt modelId="{6AB80EAB-07BB-4D22-8FE9-8320B428C5F1}" type="pres">
      <dgm:prSet presAssocID="{3190283D-1694-4215-B4DB-329D0E18E1E9}" presName="root" presStyleCnt="0">
        <dgm:presLayoutVars>
          <dgm:dir/>
          <dgm:resizeHandles val="exact"/>
        </dgm:presLayoutVars>
      </dgm:prSet>
      <dgm:spPr/>
    </dgm:pt>
    <dgm:pt modelId="{EFA87098-5CE9-46C7-B94C-45A7B05DC9B9}" type="pres">
      <dgm:prSet presAssocID="{55B0003B-6582-4B83-BE66-9F4B5C13E9BB}" presName="compNode" presStyleCnt="0"/>
      <dgm:spPr/>
    </dgm:pt>
    <dgm:pt modelId="{184171BD-2DDF-4012-9BF4-2D0B37D22247}" type="pres">
      <dgm:prSet presAssocID="{55B0003B-6582-4B83-BE66-9F4B5C13E9BB}" presName="bgRect" presStyleLbl="bgShp" presStyleIdx="0" presStyleCnt="3"/>
      <dgm:spPr/>
    </dgm:pt>
    <dgm:pt modelId="{C78ECDC7-7B9E-4826-BADD-4DE6801E8291}" type="pres">
      <dgm:prSet presAssocID="{55B0003B-6582-4B83-BE66-9F4B5C13E9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B4E63FF-DC90-42B4-BE61-DCE66B88D97D}" type="pres">
      <dgm:prSet presAssocID="{55B0003B-6582-4B83-BE66-9F4B5C13E9BB}" presName="spaceRect" presStyleCnt="0"/>
      <dgm:spPr/>
    </dgm:pt>
    <dgm:pt modelId="{8E8C5059-8A4C-4994-9308-195AC788855D}" type="pres">
      <dgm:prSet presAssocID="{55B0003B-6582-4B83-BE66-9F4B5C13E9BB}" presName="parTx" presStyleLbl="revTx" presStyleIdx="0" presStyleCnt="3">
        <dgm:presLayoutVars>
          <dgm:chMax val="0"/>
          <dgm:chPref val="0"/>
        </dgm:presLayoutVars>
      </dgm:prSet>
      <dgm:spPr/>
    </dgm:pt>
    <dgm:pt modelId="{F20AB3C5-0E13-47D0-A010-9A3B493028B5}" type="pres">
      <dgm:prSet presAssocID="{BC9F2D25-DF53-4A39-B679-09F27D6C1E24}" presName="sibTrans" presStyleCnt="0"/>
      <dgm:spPr/>
    </dgm:pt>
    <dgm:pt modelId="{E32C4A33-A86A-4852-AC20-75B6353CE0ED}" type="pres">
      <dgm:prSet presAssocID="{80DEBE18-9BED-40B7-B12B-C1921F98A5AB}" presName="compNode" presStyleCnt="0"/>
      <dgm:spPr/>
    </dgm:pt>
    <dgm:pt modelId="{1BFC5D5E-4EE5-46E5-969A-73977F64BCE9}" type="pres">
      <dgm:prSet presAssocID="{80DEBE18-9BED-40B7-B12B-C1921F98A5AB}" presName="bgRect" presStyleLbl="bgShp" presStyleIdx="1" presStyleCnt="3"/>
      <dgm:spPr/>
    </dgm:pt>
    <dgm:pt modelId="{B6B4F0CA-BBF0-41CE-90C0-36457CF6646F}" type="pres">
      <dgm:prSet presAssocID="{80DEBE18-9BED-40B7-B12B-C1921F98A5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AC2C6A2-D944-4074-B1CA-4419B961B9FF}" type="pres">
      <dgm:prSet presAssocID="{80DEBE18-9BED-40B7-B12B-C1921F98A5AB}" presName="spaceRect" presStyleCnt="0"/>
      <dgm:spPr/>
    </dgm:pt>
    <dgm:pt modelId="{5F7091F2-0BA3-484A-AA75-5BB3878B492A}" type="pres">
      <dgm:prSet presAssocID="{80DEBE18-9BED-40B7-B12B-C1921F98A5AB}" presName="parTx" presStyleLbl="revTx" presStyleIdx="1" presStyleCnt="3">
        <dgm:presLayoutVars>
          <dgm:chMax val="0"/>
          <dgm:chPref val="0"/>
        </dgm:presLayoutVars>
      </dgm:prSet>
      <dgm:spPr/>
    </dgm:pt>
    <dgm:pt modelId="{A71FD6D9-0FFB-42FF-AD29-C2EA3F52E13D}" type="pres">
      <dgm:prSet presAssocID="{8C3856AD-7DFE-42F9-8552-FE79E4F059B0}" presName="sibTrans" presStyleCnt="0"/>
      <dgm:spPr/>
    </dgm:pt>
    <dgm:pt modelId="{14202232-3AEF-4D10-97E7-BA30FEBE729D}" type="pres">
      <dgm:prSet presAssocID="{7A13AEB7-28F7-426B-9AC5-394B1E5F1A54}" presName="compNode" presStyleCnt="0"/>
      <dgm:spPr/>
    </dgm:pt>
    <dgm:pt modelId="{E8792C49-4B22-4B57-B9D2-1326BBF3E637}" type="pres">
      <dgm:prSet presAssocID="{7A13AEB7-28F7-426B-9AC5-394B1E5F1A54}" presName="bgRect" presStyleLbl="bgShp" presStyleIdx="2" presStyleCnt="3"/>
      <dgm:spPr/>
    </dgm:pt>
    <dgm:pt modelId="{B7409C54-BDD2-4B1C-BE0E-D0629242F565}" type="pres">
      <dgm:prSet presAssocID="{7A13AEB7-28F7-426B-9AC5-394B1E5F1A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C4290811-DD6F-4E12-A9DB-191F9E86FA90}" type="pres">
      <dgm:prSet presAssocID="{7A13AEB7-28F7-426B-9AC5-394B1E5F1A54}" presName="spaceRect" presStyleCnt="0"/>
      <dgm:spPr/>
    </dgm:pt>
    <dgm:pt modelId="{3F5AFD77-C458-438E-94D0-20E52F9FD20E}" type="pres">
      <dgm:prSet presAssocID="{7A13AEB7-28F7-426B-9AC5-394B1E5F1A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4F990F-BC5C-40FB-B7B5-80EC3E61A990}" type="presOf" srcId="{7A13AEB7-28F7-426B-9AC5-394B1E5F1A54}" destId="{3F5AFD77-C458-438E-94D0-20E52F9FD20E}" srcOrd="0" destOrd="0" presId="urn:microsoft.com/office/officeart/2018/2/layout/IconVerticalSolidList"/>
    <dgm:cxn modelId="{10B45B17-AACF-4991-8E08-35B0BAE71E58}" type="presOf" srcId="{80DEBE18-9BED-40B7-B12B-C1921F98A5AB}" destId="{5F7091F2-0BA3-484A-AA75-5BB3878B492A}" srcOrd="0" destOrd="0" presId="urn:microsoft.com/office/officeart/2018/2/layout/IconVerticalSolidList"/>
    <dgm:cxn modelId="{7631575C-A70A-4B0D-8806-8C85BC93AEF9}" srcId="{3190283D-1694-4215-B4DB-329D0E18E1E9}" destId="{80DEBE18-9BED-40B7-B12B-C1921F98A5AB}" srcOrd="1" destOrd="0" parTransId="{28731586-2906-43DE-8DBB-053E0C279421}" sibTransId="{8C3856AD-7DFE-42F9-8552-FE79E4F059B0}"/>
    <dgm:cxn modelId="{7289C249-2E7A-48DE-ABAD-16487E912B0C}" type="presOf" srcId="{55B0003B-6582-4B83-BE66-9F4B5C13E9BB}" destId="{8E8C5059-8A4C-4994-9308-195AC788855D}" srcOrd="0" destOrd="0" presId="urn:microsoft.com/office/officeart/2018/2/layout/IconVerticalSolidList"/>
    <dgm:cxn modelId="{EBA54986-EA36-4AA7-A8B2-6F654447A4BC}" srcId="{3190283D-1694-4215-B4DB-329D0E18E1E9}" destId="{7A13AEB7-28F7-426B-9AC5-394B1E5F1A54}" srcOrd="2" destOrd="0" parTransId="{113AAE76-954F-4DBF-A6B0-3ADD2F339146}" sibTransId="{748FD5A9-DE52-421F-A74D-362B33C5C401}"/>
    <dgm:cxn modelId="{FAE72E9E-7275-45EC-95DD-CBE0CDD4690F}" srcId="{3190283D-1694-4215-B4DB-329D0E18E1E9}" destId="{55B0003B-6582-4B83-BE66-9F4B5C13E9BB}" srcOrd="0" destOrd="0" parTransId="{70DED211-6986-4640-B167-6E989889310F}" sibTransId="{BC9F2D25-DF53-4A39-B679-09F27D6C1E24}"/>
    <dgm:cxn modelId="{6B935CC5-DA67-4916-B4B8-EDD7BE8E152D}" type="presOf" srcId="{3190283D-1694-4215-B4DB-329D0E18E1E9}" destId="{6AB80EAB-07BB-4D22-8FE9-8320B428C5F1}" srcOrd="0" destOrd="0" presId="urn:microsoft.com/office/officeart/2018/2/layout/IconVerticalSolidList"/>
    <dgm:cxn modelId="{A12BB6EF-70E0-4772-8061-7F6D964E0961}" type="presParOf" srcId="{6AB80EAB-07BB-4D22-8FE9-8320B428C5F1}" destId="{EFA87098-5CE9-46C7-B94C-45A7B05DC9B9}" srcOrd="0" destOrd="0" presId="urn:microsoft.com/office/officeart/2018/2/layout/IconVerticalSolidList"/>
    <dgm:cxn modelId="{B2608EEA-0BEC-4CAE-A473-3AE0C5BF1F18}" type="presParOf" srcId="{EFA87098-5CE9-46C7-B94C-45A7B05DC9B9}" destId="{184171BD-2DDF-4012-9BF4-2D0B37D22247}" srcOrd="0" destOrd="0" presId="urn:microsoft.com/office/officeart/2018/2/layout/IconVerticalSolidList"/>
    <dgm:cxn modelId="{DF888E00-0E17-4FF7-9371-0D7AC495581F}" type="presParOf" srcId="{EFA87098-5CE9-46C7-B94C-45A7B05DC9B9}" destId="{C78ECDC7-7B9E-4826-BADD-4DE6801E8291}" srcOrd="1" destOrd="0" presId="urn:microsoft.com/office/officeart/2018/2/layout/IconVerticalSolidList"/>
    <dgm:cxn modelId="{0CFFF31F-01E7-4015-AE6E-8D67BA33F8D5}" type="presParOf" srcId="{EFA87098-5CE9-46C7-B94C-45A7B05DC9B9}" destId="{0B4E63FF-DC90-42B4-BE61-DCE66B88D97D}" srcOrd="2" destOrd="0" presId="urn:microsoft.com/office/officeart/2018/2/layout/IconVerticalSolidList"/>
    <dgm:cxn modelId="{F29455AF-E969-49AD-817B-E58B40C0297E}" type="presParOf" srcId="{EFA87098-5CE9-46C7-B94C-45A7B05DC9B9}" destId="{8E8C5059-8A4C-4994-9308-195AC788855D}" srcOrd="3" destOrd="0" presId="urn:microsoft.com/office/officeart/2018/2/layout/IconVerticalSolidList"/>
    <dgm:cxn modelId="{52509E34-816F-42B6-ACF0-CB121723B2C7}" type="presParOf" srcId="{6AB80EAB-07BB-4D22-8FE9-8320B428C5F1}" destId="{F20AB3C5-0E13-47D0-A010-9A3B493028B5}" srcOrd="1" destOrd="0" presId="urn:microsoft.com/office/officeart/2018/2/layout/IconVerticalSolidList"/>
    <dgm:cxn modelId="{08F4C69B-8E3B-46D8-B9DE-14F57514A1B5}" type="presParOf" srcId="{6AB80EAB-07BB-4D22-8FE9-8320B428C5F1}" destId="{E32C4A33-A86A-4852-AC20-75B6353CE0ED}" srcOrd="2" destOrd="0" presId="urn:microsoft.com/office/officeart/2018/2/layout/IconVerticalSolidList"/>
    <dgm:cxn modelId="{2DA5652D-0236-4051-8C27-EE2CE127C58D}" type="presParOf" srcId="{E32C4A33-A86A-4852-AC20-75B6353CE0ED}" destId="{1BFC5D5E-4EE5-46E5-969A-73977F64BCE9}" srcOrd="0" destOrd="0" presId="urn:microsoft.com/office/officeart/2018/2/layout/IconVerticalSolidList"/>
    <dgm:cxn modelId="{C0C964E5-AF57-4999-8DD3-150176E12669}" type="presParOf" srcId="{E32C4A33-A86A-4852-AC20-75B6353CE0ED}" destId="{B6B4F0CA-BBF0-41CE-90C0-36457CF6646F}" srcOrd="1" destOrd="0" presId="urn:microsoft.com/office/officeart/2018/2/layout/IconVerticalSolidList"/>
    <dgm:cxn modelId="{001E2D3F-91CC-4C7B-9DFF-592CAC0B101D}" type="presParOf" srcId="{E32C4A33-A86A-4852-AC20-75B6353CE0ED}" destId="{2AC2C6A2-D944-4074-B1CA-4419B961B9FF}" srcOrd="2" destOrd="0" presId="urn:microsoft.com/office/officeart/2018/2/layout/IconVerticalSolidList"/>
    <dgm:cxn modelId="{7291A84A-AC72-4492-A91D-9AE421EF3C82}" type="presParOf" srcId="{E32C4A33-A86A-4852-AC20-75B6353CE0ED}" destId="{5F7091F2-0BA3-484A-AA75-5BB3878B492A}" srcOrd="3" destOrd="0" presId="urn:microsoft.com/office/officeart/2018/2/layout/IconVerticalSolidList"/>
    <dgm:cxn modelId="{48C893EC-7122-4CC2-AF34-D46052C9335D}" type="presParOf" srcId="{6AB80EAB-07BB-4D22-8FE9-8320B428C5F1}" destId="{A71FD6D9-0FFB-42FF-AD29-C2EA3F52E13D}" srcOrd="3" destOrd="0" presId="urn:microsoft.com/office/officeart/2018/2/layout/IconVerticalSolidList"/>
    <dgm:cxn modelId="{A29CB017-6B14-4A7E-BA9A-0C13E8F88A24}" type="presParOf" srcId="{6AB80EAB-07BB-4D22-8FE9-8320B428C5F1}" destId="{14202232-3AEF-4D10-97E7-BA30FEBE729D}" srcOrd="4" destOrd="0" presId="urn:microsoft.com/office/officeart/2018/2/layout/IconVerticalSolidList"/>
    <dgm:cxn modelId="{BB18023F-0C84-4DC9-8BD7-CF5D0A0E065A}" type="presParOf" srcId="{14202232-3AEF-4D10-97E7-BA30FEBE729D}" destId="{E8792C49-4B22-4B57-B9D2-1326BBF3E637}" srcOrd="0" destOrd="0" presId="urn:microsoft.com/office/officeart/2018/2/layout/IconVerticalSolidList"/>
    <dgm:cxn modelId="{64C02CDF-A67E-4B35-9F8A-8BA0CEFA0E79}" type="presParOf" srcId="{14202232-3AEF-4D10-97E7-BA30FEBE729D}" destId="{B7409C54-BDD2-4B1C-BE0E-D0629242F565}" srcOrd="1" destOrd="0" presId="urn:microsoft.com/office/officeart/2018/2/layout/IconVerticalSolidList"/>
    <dgm:cxn modelId="{37AF96B7-CF65-448D-B1C0-C00080BA0745}" type="presParOf" srcId="{14202232-3AEF-4D10-97E7-BA30FEBE729D}" destId="{C4290811-DD6F-4E12-A9DB-191F9E86FA90}" srcOrd="2" destOrd="0" presId="urn:microsoft.com/office/officeart/2018/2/layout/IconVerticalSolidList"/>
    <dgm:cxn modelId="{9B428068-E2A1-4B30-8976-BCFACE1D3E3F}" type="presParOf" srcId="{14202232-3AEF-4D10-97E7-BA30FEBE729D}" destId="{3F5AFD77-C458-438E-94D0-20E52F9FD2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171BD-2DDF-4012-9BF4-2D0B37D22247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ECDC7-7B9E-4826-BADD-4DE6801E8291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C5059-8A4C-4994-9308-195AC788855D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Given a series of anchors with known location.</a:t>
          </a:r>
        </a:p>
      </dsp:txBody>
      <dsp:txXfrm>
        <a:off x="1736952" y="642"/>
        <a:ext cx="5095259" cy="1503855"/>
      </dsp:txXfrm>
    </dsp:sp>
    <dsp:sp modelId="{1BFC5D5E-4EE5-46E5-969A-73977F64BCE9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4F0CA-BBF0-41CE-90C0-36457CF6646F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091F2-0BA3-484A-AA75-5BB3878B492A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Virtual Robots represented as nodes will use anchors to estimate their location.</a:t>
          </a:r>
        </a:p>
      </dsp:txBody>
      <dsp:txXfrm>
        <a:off x="1736952" y="1880461"/>
        <a:ext cx="5095259" cy="1503855"/>
      </dsp:txXfrm>
    </dsp:sp>
    <dsp:sp modelId="{E8792C49-4B22-4B57-B9D2-1326BBF3E637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09C54-BDD2-4B1C-BE0E-D0629242F565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AFD77-C458-438E-94D0-20E52F9FD20E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Triangulation Algorithm and Distance Vector Algorithm.</a:t>
          </a:r>
        </a:p>
      </dsp:txBody>
      <dsp:txXfrm>
        <a:off x="1736952" y="3760280"/>
        <a:ext cx="5095259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6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50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95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72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6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0587-458D-429E-B506-EACD6591A51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C67E92-97D0-4CDF-A264-ABE42758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FCD3-1515-4A83-9B8F-3CB9AD044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Localization of Nodes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219EA-9D7E-4A1A-8F9E-B3A4722C9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Carlos He </a:t>
            </a:r>
            <a:r>
              <a:rPr lang="en-US" dirty="0" err="1"/>
              <a:t>He</a:t>
            </a:r>
            <a:r>
              <a:rPr lang="en-US" dirty="0"/>
              <a:t>, David </a:t>
            </a:r>
            <a:r>
              <a:rPr lang="en-US" dirty="0" err="1"/>
              <a:t>Petrizze</a:t>
            </a:r>
            <a:r>
              <a:rPr lang="en-US" dirty="0"/>
              <a:t>, Edward Emanuel</a:t>
            </a:r>
          </a:p>
        </p:txBody>
      </p:sp>
    </p:spTree>
    <p:extLst>
      <p:ext uri="{BB962C8B-B14F-4D97-AF65-F5344CB8AC3E}">
        <p14:creationId xmlns:p14="http://schemas.microsoft.com/office/powerpoint/2010/main" val="243879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744F9-FDA4-4F22-A621-062D0E72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Problem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A29B-51C8-4074-963E-F50FDB7B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a list of nodes, how can we find out their locations?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do we make the nodes interact with the router?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Once we know the location of one node, how do we make that node interact with other nodes?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problems can occur if the position of the nodes are far away from the router?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7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BE833-0088-44ED-98C6-C46D6FC7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4BFC2E-34A7-4693-BA57-C28A62663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33386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5F4A-E708-432C-AE54-58BDE83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4726-CF8A-404D-8D3E-8EE60F57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3 anchors with known location, we form a triangle.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7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Distributed Localization of Nodes</vt:lpstr>
      <vt:lpstr>Problem</vt:lpstr>
      <vt:lpstr>Overview</vt:lpstr>
      <vt:lpstr>Triangulation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Localization of Nodes</dc:title>
  <dc:creator>He He, Carlos</dc:creator>
  <cp:lastModifiedBy>He He, Carlos</cp:lastModifiedBy>
  <cp:revision>1</cp:revision>
  <dcterms:created xsi:type="dcterms:W3CDTF">2019-04-19T23:53:10Z</dcterms:created>
  <dcterms:modified xsi:type="dcterms:W3CDTF">2019-04-19T23:53:35Z</dcterms:modified>
</cp:coreProperties>
</file>