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294" r:id="rId2"/>
    <p:sldId id="295" r:id="rId3"/>
    <p:sldId id="29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80" autoAdjust="0"/>
  </p:normalViewPr>
  <p:slideViewPr>
    <p:cSldViewPr snapToGrid="0">
      <p:cViewPr varScale="1">
        <p:scale>
          <a:sx n="95" d="100"/>
          <a:sy n="95" d="100"/>
        </p:scale>
        <p:origin x="102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22A3A-9EDC-44EA-B489-12D1DCC40D26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D8F28-0842-4D92-B9F6-5A96617F26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9B6E-895D-472C-A47C-8BFB371ACAEB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BF98-0ED0-4C40-AB0E-D3C07D321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5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43" y="1091340"/>
            <a:ext cx="7468913" cy="46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43" y="1091340"/>
            <a:ext cx="7468913" cy="46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9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the impacts of additional evaporation ponds on Great Salt Lake Water Surface Elevation</dc:title>
  <dc:creator>David Tarboton</dc:creator>
  <cp:lastModifiedBy>David Tarboton</cp:lastModifiedBy>
  <cp:revision>75</cp:revision>
  <dcterms:created xsi:type="dcterms:W3CDTF">2010-01-18T21:17:18Z</dcterms:created>
  <dcterms:modified xsi:type="dcterms:W3CDTF">2017-04-23T17:32:00Z</dcterms:modified>
</cp:coreProperties>
</file>