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5" r:id="rId6"/>
    <p:sldId id="259" r:id="rId7"/>
    <p:sldId id="260" r:id="rId8"/>
    <p:sldId id="263" r:id="rId9"/>
    <p:sldId id="261" r:id="rId10"/>
    <p:sldId id="262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" initials="S" lastIdx="2" clrIdx="0">
    <p:extLst>
      <p:ext uri="{19B8F6BF-5375-455C-9EA6-DF929625EA0E}">
        <p15:presenceInfo xmlns:p15="http://schemas.microsoft.com/office/powerpoint/2012/main" userId="S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MOVIES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analysis of </a:t>
            </a:r>
            <a:r>
              <a:rPr lang="en-US" dirty="0" err="1"/>
              <a:t>imdb</a:t>
            </a:r>
            <a:r>
              <a:rPr lang="en-US" dirty="0"/>
              <a:t> movie data</a:t>
            </a:r>
          </a:p>
          <a:p>
            <a:r>
              <a:rPr lang="en-US" dirty="0"/>
              <a:t>By </a:t>
            </a:r>
            <a:r>
              <a:rPr lang="en-US" dirty="0" err="1"/>
              <a:t>Iamduffman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0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6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641322"/>
            <a:ext cx="6127287" cy="399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Low-Budget Films</a:t>
            </a:r>
            <a:endParaRPr lang="en-US" sz="32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9530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high budget films are better right?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384" y="2578607"/>
            <a:ext cx="4464027" cy="126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904" y="2578606"/>
            <a:ext cx="5260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tested the distribution  using </a:t>
            </a:r>
            <a:r>
              <a:rPr lang="en-US" dirty="0" err="1"/>
              <a:t>Chisqr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Wilcoxon Rank-Sum to test the mean scores between high and low budget films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39" y="1336566"/>
            <a:ext cx="3885078" cy="4607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Rank Sum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en-US" dirty="0"/>
              <a:t>The test shows a difference in the mean scores for high and low budget  films</a:t>
            </a:r>
          </a:p>
        </p:txBody>
      </p:sp>
    </p:spTree>
    <p:extLst>
      <p:ext uri="{BB962C8B-B14F-4D97-AF65-F5344CB8AC3E}">
        <p14:creationId xmlns:p14="http://schemas.microsoft.com/office/powerpoint/2010/main" val="200047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films being produced increased each year since  1936</a:t>
            </a:r>
          </a:p>
          <a:p>
            <a:r>
              <a:rPr lang="en-US" dirty="0"/>
              <a:t>Many of the highest rated films are low budget </a:t>
            </a:r>
          </a:p>
          <a:p>
            <a:r>
              <a:rPr lang="en-US" dirty="0"/>
              <a:t>Low budget films score higher ratings than high budget films in this data set </a:t>
            </a:r>
          </a:p>
          <a:p>
            <a:r>
              <a:rPr lang="en-US" dirty="0"/>
              <a:t>The most frequently observed content ratings for movies are R and PG-13 rated films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5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270507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1274485"/>
            <a:ext cx="7240740" cy="4970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3564" y="2549236"/>
            <a:ext cx="325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an increase In movies produced over the years </a:t>
            </a:r>
          </a:p>
        </p:txBody>
      </p:sp>
    </p:spTree>
    <p:extLst>
      <p:ext uri="{BB962C8B-B14F-4D97-AF65-F5344CB8AC3E}">
        <p14:creationId xmlns:p14="http://schemas.microsoft.com/office/powerpoint/2010/main" val="337234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64" y="1883665"/>
            <a:ext cx="7419272" cy="43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0842" y="4985417"/>
            <a:ext cx="356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shows the frequency of bad, okay, good and great movies in the data set.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14" y="4985417"/>
            <a:ext cx="1662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</a:t>
            </a:r>
            <a:r>
              <a:rPr lang="en-US" dirty="0" err="1"/>
              <a:t>Imdb</a:t>
            </a:r>
            <a:r>
              <a:rPr lang="en-US" dirty="0"/>
              <a:t> rating Is 6.423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85417"/>
            <a:ext cx="267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is &lt;5 </a:t>
            </a:r>
          </a:p>
          <a:p>
            <a:r>
              <a:rPr lang="en-US" dirty="0"/>
              <a:t>Okay is  &gt; 5 &lt;</a:t>
            </a:r>
            <a:r>
              <a:rPr lang="en-US" b="1" dirty="0"/>
              <a:t> </a:t>
            </a:r>
            <a:r>
              <a:rPr lang="en-US" dirty="0"/>
              <a:t>7</a:t>
            </a:r>
          </a:p>
          <a:p>
            <a:r>
              <a:rPr lang="en-US" dirty="0"/>
              <a:t>Good is 7 &lt; 8  </a:t>
            </a:r>
          </a:p>
          <a:p>
            <a:r>
              <a:rPr lang="en-US" dirty="0"/>
              <a:t>Great is &gt; 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6" y="764373"/>
            <a:ext cx="2899791" cy="3626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7" y="2057400"/>
            <a:ext cx="4994131" cy="2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634836"/>
            <a:ext cx="6127287" cy="364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Initial analysis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 err="1"/>
              <a:t>Imdb</a:t>
            </a:r>
            <a:r>
              <a:rPr lang="en-US" sz="1600" dirty="0"/>
              <a:t> ratings are mostly effected by number of user and critic reviews </a:t>
            </a:r>
          </a:p>
        </p:txBody>
      </p:sp>
    </p:spTree>
    <p:extLst>
      <p:ext uri="{BB962C8B-B14F-4D97-AF65-F5344CB8AC3E}">
        <p14:creationId xmlns:p14="http://schemas.microsoft.com/office/powerpoint/2010/main" val="305892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 A further look…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Budget ranks represents the quantile that the movies budget falls in. </a:t>
            </a:r>
          </a:p>
          <a:p>
            <a:r>
              <a:rPr lang="en-US" sz="1600" dirty="0"/>
              <a:t>Interestingly the lowest budgeted films have the highest amount of great films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410887"/>
            <a:ext cx="4295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64" y="764373"/>
            <a:ext cx="3982806" cy="5472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High Budget films 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Sub-setting the data, I can now more specifically look at high budget films </a:t>
            </a:r>
          </a:p>
          <a:p>
            <a:endParaRPr lang="en-US" sz="1600" dirty="0"/>
          </a:p>
          <a:p>
            <a:r>
              <a:rPr lang="en-US" sz="1600" dirty="0"/>
              <a:t>Mean score =</a:t>
            </a:r>
            <a:r>
              <a:rPr lang="en-US" dirty="0"/>
              <a:t> 6.45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03" y="4703406"/>
            <a:ext cx="3276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6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04" y="1468169"/>
            <a:ext cx="4683948" cy="4344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/>
              <a:t>High Budget films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7" y="764373"/>
            <a:ext cx="3785676" cy="5807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1" y="406153"/>
            <a:ext cx="4249862" cy="622546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Low-budget films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03" y="764373"/>
            <a:ext cx="3152775" cy="5807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78" y="3912830"/>
            <a:ext cx="3124406" cy="2659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9660" y="1028698"/>
            <a:ext cx="369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low-budget films have more variety in there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rated films occur most frequently from R rated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score = 6.47</a:t>
            </a:r>
          </a:p>
        </p:txBody>
      </p:sp>
    </p:spTree>
    <p:extLst>
      <p:ext uri="{BB962C8B-B14F-4D97-AF65-F5344CB8AC3E}">
        <p14:creationId xmlns:p14="http://schemas.microsoft.com/office/powerpoint/2010/main" val="20967686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14785</TotalTime>
  <Words>258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The MOVIES </vt:lpstr>
      <vt:lpstr>Initial analysis </vt:lpstr>
      <vt:lpstr>Initial analysis </vt:lpstr>
      <vt:lpstr>Initial analysis </vt:lpstr>
      <vt:lpstr>Initial analysis</vt:lpstr>
      <vt:lpstr> A further look…</vt:lpstr>
      <vt:lpstr>High Budget films </vt:lpstr>
      <vt:lpstr>High Budget films </vt:lpstr>
      <vt:lpstr>Low-budget films </vt:lpstr>
      <vt:lpstr>Low-Budget Films</vt:lpstr>
      <vt:lpstr>But high budget films are better right?</vt:lpstr>
      <vt:lpstr>Rank Sum</vt:lpstr>
      <vt:lpstr>Conclusion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MOVIES </dc:title>
  <dc:creator>Sam</dc:creator>
  <cp:lastModifiedBy>Sam</cp:lastModifiedBy>
  <cp:revision>25</cp:revision>
  <dcterms:created xsi:type="dcterms:W3CDTF">2016-11-06T15:24:19Z</dcterms:created>
  <dcterms:modified xsi:type="dcterms:W3CDTF">2016-12-04T23:25:01Z</dcterms:modified>
</cp:coreProperties>
</file>