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5876-670D-421A-864E-0E7E9A056B3B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F2D8B-A121-4468-8F6B-1519C60AF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2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5" y="2128078"/>
            <a:ext cx="8084655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2" y="-4768555"/>
            <a:ext cx="9526783" cy="8018067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5" y="3169838"/>
            <a:ext cx="8084655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8" y="5313871"/>
            <a:ext cx="9526783" cy="8018067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5" y="4033470"/>
            <a:ext cx="8084655" cy="588643"/>
          </a:xfrm>
          <a:prstGeom prst="rect">
            <a:avLst/>
          </a:prstGeom>
        </p:spPr>
        <p:txBody>
          <a:bodyPr anchor="t"/>
          <a:lstStyle>
            <a:lvl1pPr marL="285744" indent="-285744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0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71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7" y="-479970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0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3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0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3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9" y="169379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9" y="3093408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0" y="449301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3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71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7" y="-479970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1" y="258237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32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153768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258045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1" y="362322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5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1" y="4665992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5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120314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211210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4" y="302105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5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4" y="3930013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5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4" y="483896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5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20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4" y="779399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5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4" y="168835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4" y="259731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5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4" y="3506267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5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4" y="4417945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5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4" y="5326901"/>
            <a:ext cx="93264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5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1" y="-1803666"/>
            <a:ext cx="7870891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800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8" y="3033133"/>
            <a:ext cx="4742987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毕业设计答辩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915215" y="3169838"/>
            <a:ext cx="8084655" cy="828230"/>
          </a:xfrm>
        </p:spPr>
        <p:txBody>
          <a:bodyPr/>
          <a:lstStyle/>
          <a:p>
            <a:r>
              <a:rPr kumimoji="1" lang="zh-CN" altLang="en-US" dirty="0"/>
              <a:t>深度卷积生成对抗网络优化</a:t>
            </a:r>
            <a:endParaRPr kumimoji="1" lang="en-US" altLang="zh-CN" dirty="0"/>
          </a:p>
          <a:p>
            <a:pPr>
              <a:lnSpc>
                <a:spcPts val="1200"/>
              </a:lnSpc>
            </a:pPr>
            <a:r>
              <a:rPr kumimoji="1" lang="en-US" altLang="zh-CN" sz="1600" dirty="0"/>
              <a:t>The Optimization of Deep Convolutional Generative Adversarial Networks</a:t>
            </a:r>
            <a:endParaRPr kumimoji="1" lang="zh-CN" altLang="en-US" sz="1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4" y="3998068"/>
            <a:ext cx="8084655" cy="1386027"/>
          </a:xfrm>
        </p:spPr>
        <p:txBody>
          <a:bodyPr/>
          <a:lstStyle/>
          <a:p>
            <a:r>
              <a:rPr kumimoji="1" lang="zh-CN" altLang="en-US" dirty="0"/>
              <a:t>答辩人：王悦</a:t>
            </a:r>
            <a:endParaRPr kumimoji="1" lang="en-US" altLang="zh-CN" dirty="0"/>
          </a:p>
          <a:p>
            <a:r>
              <a:rPr kumimoji="1" lang="zh-CN" altLang="en-US" dirty="0"/>
              <a:t>学号：</a:t>
            </a:r>
            <a:r>
              <a:rPr kumimoji="1" lang="en-US" altLang="zh-CN" dirty="0"/>
              <a:t>PB13011058</a:t>
            </a:r>
            <a:endParaRPr kumimoji="1" lang="zh-CN" altLang="en-US" dirty="0"/>
          </a:p>
          <a:p>
            <a:r>
              <a:rPr kumimoji="1" lang="zh-CN" altLang="en-US" dirty="0"/>
              <a:t>指导老师：张信明 教授</a:t>
            </a:r>
          </a:p>
          <a:p>
            <a:r>
              <a:rPr kumimoji="1" lang="zh-CN" altLang="en-US" dirty="0"/>
              <a:t>院系：</a:t>
            </a:r>
            <a:r>
              <a:rPr kumimoji="1" lang="zh-CN" altLang="en-US" sz="1400" dirty="0"/>
              <a:t>计算机科学与技术</a:t>
            </a:r>
            <a:r>
              <a:rPr kumimoji="1" lang="zh-CN" altLang="en-US" dirty="0"/>
              <a:t>学院</a:t>
            </a:r>
            <a:endParaRPr kumimoji="1"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53635" y="79478"/>
            <a:ext cx="2316884" cy="376764"/>
            <a:chOff x="2354095" y="70708"/>
            <a:chExt cx="9142492" cy="148672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0816" y="304799"/>
              <a:ext cx="7655771" cy="101854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4095" y="70708"/>
              <a:ext cx="1486722" cy="1486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7" y="2123407"/>
            <a:ext cx="3448279" cy="1938711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51" y="2123409"/>
            <a:ext cx="3448279" cy="1938711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8" y="800382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62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8" y="2350458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7"/>
            <a:ext cx="7590859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1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8" y="3364552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8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5" y="3481219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4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6" y="4627755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3" y="4168896"/>
            <a:ext cx="1612455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9" y="474593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9" y="429865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9" y="1901573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62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71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83" y="1901575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2" y="1901573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62" y="190157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6" y="1913447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83" y="1913448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8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8" y="503492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5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5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2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2" y="5482206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2" y="503492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5" y="3019803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31" y="3031676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7" y="3019801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3" y="3031675"/>
            <a:ext cx="794889" cy="623975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3" cy="1044363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9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2" y="5582155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2" y="513487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5" y="2819127"/>
            <a:ext cx="1044363" cy="1044363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4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2" y="3164370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2" y="271709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5" y="4028021"/>
            <a:ext cx="1044363" cy="1044363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7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2" y="4373263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2" y="392598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3" y="1610235"/>
            <a:ext cx="1044363" cy="1044363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7" y="1937552"/>
            <a:ext cx="548656" cy="430687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1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7" y="2400604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7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4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40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9" y="2400602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1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8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2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3" y="2400604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3" y="2893045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10" y="244576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6" y="240060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8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101" y="1535402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101" y="4591000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9" y="1535402"/>
            <a:ext cx="2936879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9" y="4591000"/>
            <a:ext cx="2936879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11" y="1979822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Wasserstein GAN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在验证码数据集上的实验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CelebA</a:t>
            </a:r>
            <a:r>
              <a:rPr kumimoji="1" lang="zh-CN" altLang="en-US" dirty="0"/>
              <a:t>数据集上的实验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41" y="2234349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10" y="2812578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8" y="227951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5" y="2234347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9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1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sz="13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3" y="218803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8" y="331420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8" y="4375643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8" y="488426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8" y="545308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075046" y="2230684"/>
            <a:ext cx="91258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6" y="1697618"/>
            <a:ext cx="2236510" cy="49244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7" y="3457061"/>
            <a:ext cx="1786908" cy="14355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1956" y="3457063"/>
            <a:ext cx="4536373" cy="1435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98327" y="3457063"/>
            <a:ext cx="702624" cy="1435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952" y="3457063"/>
            <a:ext cx="3026229" cy="1435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1075045" y="4892635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1953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7390737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81485" y="4892637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1131465" y="4892635"/>
            <a:ext cx="0" cy="1140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08091" y="52927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7954" y="529273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5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3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6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2"/>
            <a:ext cx="2461443" cy="1674158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4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60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503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7" y="4250612"/>
            <a:ext cx="2461443" cy="1674158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9" y="1494691"/>
            <a:ext cx="2576947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7" y="1675178"/>
            <a:ext cx="2215975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8" y="2471179"/>
            <a:ext cx="794889" cy="623975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4" y="4250612"/>
            <a:ext cx="2461443" cy="1674158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6" y="4033469"/>
            <a:ext cx="8084655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5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21" y="3233857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1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生成网络和对抗网络以对抗的方式交替训练，目的使生成器生成与训练数据相似的数据。应用于图像超分辨率、交互式图像生成、自然语言处理等。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8" y="3279019"/>
            <a:ext cx="1560042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传统的</a:t>
            </a:r>
            <a:r>
              <a:rPr lang="en-US" altLang="zh-CN" sz="2000" b="1" dirty="0">
                <a:solidFill>
                  <a:schemeClr val="accent1"/>
                </a:solidFill>
              </a:rPr>
              <a:t>GAN</a:t>
            </a:r>
          </a:p>
        </p:txBody>
      </p:sp>
      <p:sp>
        <p:nvSpPr>
          <p:cNvPr id="6" name="矩形 5"/>
          <p:cNvSpPr/>
          <p:nvPr/>
        </p:nvSpPr>
        <p:spPr>
          <a:xfrm>
            <a:off x="3122515" y="323385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222275" y="3233857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去年</a:t>
            </a:r>
          </a:p>
        </p:txBody>
      </p:sp>
      <p:sp>
        <p:nvSpPr>
          <p:cNvPr id="11" name="矩形 10"/>
          <p:cNvSpPr/>
          <p:nvPr/>
        </p:nvSpPr>
        <p:spPr>
          <a:xfrm>
            <a:off x="8034343" y="3279019"/>
            <a:ext cx="2294859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Wassertein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 GAN</a:t>
            </a:r>
          </a:p>
        </p:txBody>
      </p:sp>
      <p:sp>
        <p:nvSpPr>
          <p:cNvPr id="12" name="矩形 11"/>
          <p:cNvSpPr/>
          <p:nvPr/>
        </p:nvSpPr>
        <p:spPr>
          <a:xfrm>
            <a:off x="7161869" y="323385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994839" y="2968014"/>
            <a:ext cx="3889396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51066" y="211929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287946" y="3464221"/>
            <a:ext cx="1115123" cy="1115123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593673" y="3655527"/>
            <a:ext cx="3467616" cy="73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287946" y="2220155"/>
            <a:ext cx="1115123" cy="1115123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593673" y="2411460"/>
            <a:ext cx="3467616" cy="732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287946" y="4708287"/>
            <a:ext cx="1115123" cy="1115123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593673" y="4899592"/>
            <a:ext cx="3467616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7" y="1749158"/>
            <a:ext cx="3300312" cy="1855519"/>
          </a:xfrm>
          <a:prstGeom prst="rect">
            <a:avLst/>
          </a:prstGeom>
        </p:spPr>
      </p:pic>
      <p:grpSp>
        <p:nvGrpSpPr>
          <p:cNvPr id="20" name="组 19"/>
          <p:cNvGrpSpPr/>
          <p:nvPr/>
        </p:nvGrpSpPr>
        <p:grpSpPr>
          <a:xfrm>
            <a:off x="930167" y="3604676"/>
            <a:ext cx="3300312" cy="2553753"/>
            <a:chOff x="930166" y="3604676"/>
            <a:chExt cx="3300312" cy="2553753"/>
          </a:xfrm>
        </p:grpSpPr>
        <p:sp>
          <p:nvSpPr>
            <p:cNvPr id="18" name="矩形 17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034113" y="3755091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27" y="1749160"/>
            <a:ext cx="3300312" cy="185551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4466627" y="3604678"/>
            <a:ext cx="3300312" cy="2553753"/>
            <a:chOff x="930166" y="3604676"/>
            <a:chExt cx="3300312" cy="2553753"/>
          </a:xfrm>
        </p:grpSpPr>
        <p:sp>
          <p:nvSpPr>
            <p:cNvPr id="25" name="矩形 24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034113" y="3755091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87" y="1749160"/>
            <a:ext cx="3300312" cy="1855519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8003087" y="3604678"/>
            <a:ext cx="3300312" cy="2553753"/>
            <a:chOff x="930166" y="3604676"/>
            <a:chExt cx="3300312" cy="2553753"/>
          </a:xfrm>
        </p:grpSpPr>
        <p:sp>
          <p:nvSpPr>
            <p:cNvPr id="30" name="矩形 29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034113" y="3755091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44" indent="-285744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92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90"/>
            <a:ext cx="3542683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5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5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3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44" indent="-285744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8" y="1759160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8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2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52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5" y="3990988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5" y="448342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2" y="40361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9" y="399098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3" y="1759157"/>
            <a:ext cx="5232671" cy="294194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5" y="4503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1862</Words>
  <Application>Microsoft Office PowerPoint</Application>
  <PresentationFormat>宽屏</PresentationFormat>
  <Paragraphs>148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宋体</vt:lpstr>
      <vt:lpstr>Microsoft YaHei</vt:lpstr>
      <vt:lpstr>Microsoft YaHei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王悦</cp:lastModifiedBy>
  <cp:revision>111</cp:revision>
  <dcterms:created xsi:type="dcterms:W3CDTF">2015-08-18T02:51:41Z</dcterms:created>
  <dcterms:modified xsi:type="dcterms:W3CDTF">2017-06-03T03:03:52Z</dcterms:modified>
  <cp:category/>
</cp:coreProperties>
</file>