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6" r:id="rId3"/>
    <p:sldId id="269" r:id="rId4"/>
    <p:sldId id="267" r:id="rId5"/>
    <p:sldId id="265" r:id="rId6"/>
    <p:sldId id="266" r:id="rId7"/>
    <p:sldId id="260" r:id="rId8"/>
    <p:sldId id="263" r:id="rId9"/>
    <p:sldId id="264" r:id="rId10"/>
    <p:sldId id="262" r:id="rId11"/>
    <p:sldId id="261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  <p15:guide id="4" orient="horz" pos="32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E75B5B"/>
    <a:srgbClr val="00B0F0"/>
    <a:srgbClr val="70B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18" y="72"/>
      </p:cViewPr>
      <p:guideLst>
        <p:guide orient="horz" pos="777"/>
        <p:guide pos="3840"/>
        <p:guide pos="1753"/>
        <p:guide orient="horz" pos="32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F70B8-139A-4EA6-A0D4-2F31A48B526F}" type="datetimeFigureOut">
              <a:rPr lang="zh-CN" altLang="en-US" smtClean="0"/>
              <a:t>2014/6/30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75729-8106-44FB-BF09-59766C0FC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74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原创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发布说明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保护您作品的版权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，请将版权声明页对应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4:3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16:9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规格插入到原创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制作原创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，发布作品存为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2007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以上版本两个格式，压缩后上传。</a:t>
            </a: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在上传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的截图时，推荐使用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另存为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jpg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图片的功能，第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页为封面，第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页为封面结合缩略图，图片宽度为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像素。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上传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作品时，可以使用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另存为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wmv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格式视频，上传到优酷，在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STORE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时，嵌入视频地址。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1A4A1-89E0-4429-8066-CFF7A62D3B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6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原创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发布说明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保护您作品的版权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，请将版权声明页对应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4:3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16:9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规格插入到原创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制作原创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，发布作品存为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2007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以上版本两个格式，压缩后上传。</a:t>
            </a: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在上传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的截图时，推荐使用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另存为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jpg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图片的功能，第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页为封面，第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页为封面结合缩略图，图片宽度为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像素。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上传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作品时，可以使用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另存为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wmv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格式视频，上传到优酷，在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STORE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添加原创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时，嵌入视频地址。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1A4A1-89E0-4429-8066-CFF7A62D3B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61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113-54E2-4F8A-941D-5E69A150BE86}" type="datetimeFigureOut">
              <a:rPr lang="zh-CN" altLang="en-US" smtClean="0"/>
              <a:t>2014/6/30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72FC-0338-428F-883A-63F0D092FB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new尘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32" y="4021893"/>
            <a:ext cx="3429000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new尘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507" y="2947156"/>
            <a:ext cx="4489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new尘4-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94" y="2863018"/>
            <a:ext cx="45624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new尘4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569" y="3501193"/>
            <a:ext cx="3954463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 userDrawn="1"/>
        </p:nvSpPr>
        <p:spPr>
          <a:xfrm>
            <a:off x="2925901" y="2381908"/>
            <a:ext cx="6340197" cy="154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zh-CN" alt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第一季、现代</a:t>
            </a:r>
            <a:endParaRPr lang="en-US" altLang="zh-CN" sz="4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6000"/>
              </a:lnSpc>
            </a:pPr>
            <a:r>
              <a:rPr lang="zh-CN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富有生命力的动画效果</a:t>
            </a:r>
            <a:endParaRPr lang="en-US" altLang="zh-CN" sz="4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89560" y="6373188"/>
            <a:ext cx="8511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注：本页仿</a:t>
            </a:r>
            <a:r>
              <a:rPr lang="en-US" altLang="zh-CN" sz="16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keynote</a:t>
            </a:r>
            <a:r>
              <a:rPr lang="zh-CN" altLang="en-US" sz="16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动画效果，由瑞普</a:t>
            </a:r>
            <a:r>
              <a:rPr lang="en-US" altLang="zh-CN" sz="16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PPT</a:t>
            </a:r>
            <a:r>
              <a:rPr lang="zh-CN" altLang="en-US" sz="16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论坛</a:t>
            </a:r>
            <a:r>
              <a:rPr lang="en-US" altLang="zh-CN" sz="1600" dirty="0" err="1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yzgrey</a:t>
            </a:r>
            <a:r>
              <a:rPr lang="zh-CN" altLang="en-US" sz="16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（灰师太）原创，自己做了一些修改。</a:t>
            </a:r>
            <a:endParaRPr lang="zh-CN" altLang="en-US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124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69444 L 0 -2.22222E-6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7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0" dur="130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0" y="900000"/>
                                    </p:animScale>
                                  </p:childTnLst>
                                  <p:subTnLst>
                                    <p:audio>
                                      <p:cMediaNode vol="43000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2" dur="1300" fill="hold"/>
                                        <p:tgtEl>
                                          <p:spTgt spid="8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4" dur="1300" fill="hold"/>
                                        <p:tgtEl>
                                          <p:spTgt spid="10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6" dur="1400" fill="hold"/>
                                        <p:tgtEl>
                                          <p:spTgt spid="9"/>
                                        </p:tgtEl>
                                      </p:cBhvr>
                                      <p:by x="700000" y="7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9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125E-6 -1.11111E-6 L -0.15091 -0.1412 " pathEditMode="relative" rAng="0" ptsTypes="AA">
                                      <p:cBhvr>
                                        <p:cTn id="50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2" y="-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113-54E2-4F8A-941D-5E69A150BE86}" type="datetimeFigureOut">
              <a:rPr lang="zh-CN" altLang="en-US" smtClean="0"/>
              <a:t>2014/6/30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72FC-0338-428F-883A-63F0D092F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113-54E2-4F8A-941D-5E69A150BE86}" type="datetimeFigureOut">
              <a:rPr lang="zh-CN" altLang="en-US" smtClean="0"/>
              <a:t>2014/6/30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72FC-0338-428F-883A-63F0D092F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30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113-54E2-4F8A-941D-5E69A150BE86}" type="datetimeFigureOut">
              <a:rPr lang="zh-CN" altLang="en-US" smtClean="0"/>
              <a:t>2014/6/30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72FC-0338-428F-883A-63F0D092FBA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5240" y="-25145"/>
            <a:ext cx="12212986" cy="6893051"/>
            <a:chOff x="-15240" y="-25145"/>
            <a:chExt cx="12212986" cy="6893051"/>
          </a:xfrm>
        </p:grpSpPr>
        <p:sp>
          <p:nvSpPr>
            <p:cNvPr id="8" name="矩形 7"/>
            <p:cNvSpPr/>
            <p:nvPr/>
          </p:nvSpPr>
          <p:spPr>
            <a:xfrm>
              <a:off x="-4" y="-2285"/>
              <a:ext cx="12192004" cy="686028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15"/>
            <p:cNvSpPr/>
            <p:nvPr/>
          </p:nvSpPr>
          <p:spPr>
            <a:xfrm rot="10800000">
              <a:off x="3874507" y="0"/>
              <a:ext cx="8317493" cy="3973650"/>
            </a:xfrm>
            <a:custGeom>
              <a:avLst/>
              <a:gdLst>
                <a:gd name="connsiteX0" fmla="*/ 0 w 8308527"/>
                <a:gd name="connsiteY0" fmla="*/ 3973650 h 3973650"/>
                <a:gd name="connsiteX1" fmla="*/ 5068700 w 8308527"/>
                <a:gd name="connsiteY1" fmla="*/ 0 h 3973650"/>
                <a:gd name="connsiteX2" fmla="*/ 8308527 w 8308527"/>
                <a:gd name="connsiteY2" fmla="*/ 3973650 h 3973650"/>
                <a:gd name="connsiteX3" fmla="*/ 0 w 8308527"/>
                <a:gd name="connsiteY3" fmla="*/ 3973650 h 3973650"/>
                <a:gd name="connsiteX0" fmla="*/ 8966 w 8317493"/>
                <a:gd name="connsiteY0" fmla="*/ 3973650 h 3998259"/>
                <a:gd name="connsiteX1" fmla="*/ 0 w 8317493"/>
                <a:gd name="connsiteY1" fmla="*/ 3998259 h 3998259"/>
                <a:gd name="connsiteX2" fmla="*/ 5077666 w 8317493"/>
                <a:gd name="connsiteY2" fmla="*/ 0 h 3998259"/>
                <a:gd name="connsiteX3" fmla="*/ 8317493 w 8317493"/>
                <a:gd name="connsiteY3" fmla="*/ 3973650 h 3998259"/>
                <a:gd name="connsiteX4" fmla="*/ 8966 w 8317493"/>
                <a:gd name="connsiteY4" fmla="*/ 3973650 h 3998259"/>
                <a:gd name="connsiteX0" fmla="*/ 0 w 8308527"/>
                <a:gd name="connsiteY0" fmla="*/ 3973650 h 3973650"/>
                <a:gd name="connsiteX1" fmla="*/ 8963 w 8308527"/>
                <a:gd name="connsiteY1" fmla="*/ 3209365 h 3973650"/>
                <a:gd name="connsiteX2" fmla="*/ 5068700 w 8308527"/>
                <a:gd name="connsiteY2" fmla="*/ 0 h 3973650"/>
                <a:gd name="connsiteX3" fmla="*/ 8308527 w 8308527"/>
                <a:gd name="connsiteY3" fmla="*/ 3973650 h 3973650"/>
                <a:gd name="connsiteX4" fmla="*/ 0 w 8308527"/>
                <a:gd name="connsiteY4" fmla="*/ 3973650 h 3973650"/>
                <a:gd name="connsiteX0" fmla="*/ 8966 w 8317493"/>
                <a:gd name="connsiteY0" fmla="*/ 3973650 h 3973650"/>
                <a:gd name="connsiteX1" fmla="*/ 0 w 8317493"/>
                <a:gd name="connsiteY1" fmla="*/ 3200401 h 3973650"/>
                <a:gd name="connsiteX2" fmla="*/ 5077666 w 8317493"/>
                <a:gd name="connsiteY2" fmla="*/ 0 h 3973650"/>
                <a:gd name="connsiteX3" fmla="*/ 8317493 w 8317493"/>
                <a:gd name="connsiteY3" fmla="*/ 3973650 h 3973650"/>
                <a:gd name="connsiteX4" fmla="*/ 8966 w 8317493"/>
                <a:gd name="connsiteY4" fmla="*/ 3973650 h 397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7493" h="3973650">
                  <a:moveTo>
                    <a:pt x="8966" y="3973650"/>
                  </a:moveTo>
                  <a:lnTo>
                    <a:pt x="0" y="3200401"/>
                  </a:lnTo>
                  <a:lnTo>
                    <a:pt x="5077666" y="0"/>
                  </a:lnTo>
                  <a:lnTo>
                    <a:pt x="8317493" y="3973650"/>
                  </a:lnTo>
                  <a:lnTo>
                    <a:pt x="8966" y="39736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42000">
                  <a:srgbClr val="C0C0C0">
                    <a:alpha val="9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-15240" y="-15045"/>
              <a:ext cx="1294733" cy="6882951"/>
              <a:chOff x="-5363" y="-24951"/>
              <a:chExt cx="1294733" cy="688295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0" y="0"/>
                <a:ext cx="718457" cy="68580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5"/>
              <p:cNvSpPr/>
              <p:nvPr/>
            </p:nvSpPr>
            <p:spPr>
              <a:xfrm>
                <a:off x="0" y="-24951"/>
                <a:ext cx="842682" cy="568929"/>
              </a:xfrm>
              <a:custGeom>
                <a:avLst/>
                <a:gdLst>
                  <a:gd name="connsiteX0" fmla="*/ 0 w 842682"/>
                  <a:gd name="connsiteY0" fmla="*/ 0 h 860612"/>
                  <a:gd name="connsiteX1" fmla="*/ 842682 w 842682"/>
                  <a:gd name="connsiteY1" fmla="*/ 0 h 860612"/>
                  <a:gd name="connsiteX2" fmla="*/ 842682 w 842682"/>
                  <a:gd name="connsiteY2" fmla="*/ 860612 h 860612"/>
                  <a:gd name="connsiteX3" fmla="*/ 0 w 842682"/>
                  <a:gd name="connsiteY3" fmla="*/ 860612 h 860612"/>
                  <a:gd name="connsiteX4" fmla="*/ 0 w 842682"/>
                  <a:gd name="connsiteY4" fmla="*/ 0 h 860612"/>
                  <a:gd name="connsiteX0" fmla="*/ 0 w 842682"/>
                  <a:gd name="connsiteY0" fmla="*/ 0 h 860612"/>
                  <a:gd name="connsiteX1" fmla="*/ 842682 w 842682"/>
                  <a:gd name="connsiteY1" fmla="*/ 0 h 860612"/>
                  <a:gd name="connsiteX2" fmla="*/ 609600 w 842682"/>
                  <a:gd name="connsiteY2" fmla="*/ 654424 h 860612"/>
                  <a:gd name="connsiteX3" fmla="*/ 0 w 842682"/>
                  <a:gd name="connsiteY3" fmla="*/ 860612 h 860612"/>
                  <a:gd name="connsiteX4" fmla="*/ 0 w 842682"/>
                  <a:gd name="connsiteY4" fmla="*/ 0 h 860612"/>
                  <a:gd name="connsiteX0" fmla="*/ 0 w 842682"/>
                  <a:gd name="connsiteY0" fmla="*/ 0 h 860612"/>
                  <a:gd name="connsiteX1" fmla="*/ 842682 w 842682"/>
                  <a:gd name="connsiteY1" fmla="*/ 0 h 860612"/>
                  <a:gd name="connsiteX2" fmla="*/ 753035 w 842682"/>
                  <a:gd name="connsiteY2" fmla="*/ 537882 h 860612"/>
                  <a:gd name="connsiteX3" fmla="*/ 0 w 842682"/>
                  <a:gd name="connsiteY3" fmla="*/ 860612 h 860612"/>
                  <a:gd name="connsiteX4" fmla="*/ 0 w 842682"/>
                  <a:gd name="connsiteY4" fmla="*/ 0 h 86061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8965 w 842682"/>
                  <a:gd name="connsiteY3" fmla="*/ 457201 h 537882"/>
                  <a:gd name="connsiteX4" fmla="*/ 0 w 842682"/>
                  <a:gd name="connsiteY4" fmla="*/ 0 h 53788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26894 w 842682"/>
                  <a:gd name="connsiteY3" fmla="*/ 313765 h 537882"/>
                  <a:gd name="connsiteX4" fmla="*/ 0 w 842682"/>
                  <a:gd name="connsiteY4" fmla="*/ 0 h 53788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170330 w 842682"/>
                  <a:gd name="connsiteY3" fmla="*/ 152401 h 537882"/>
                  <a:gd name="connsiteX4" fmla="*/ 0 w 842682"/>
                  <a:gd name="connsiteY4" fmla="*/ 0 h 53788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1 w 842682"/>
                  <a:gd name="connsiteY3" fmla="*/ 376519 h 537882"/>
                  <a:gd name="connsiteX4" fmla="*/ 0 w 842682"/>
                  <a:gd name="connsiteY4" fmla="*/ 0 h 537882"/>
                  <a:gd name="connsiteX0" fmla="*/ 0 w 842682"/>
                  <a:gd name="connsiteY0" fmla="*/ 0 h 543978"/>
                  <a:gd name="connsiteX1" fmla="*/ 842682 w 842682"/>
                  <a:gd name="connsiteY1" fmla="*/ 0 h 543978"/>
                  <a:gd name="connsiteX2" fmla="*/ 759131 w 842682"/>
                  <a:gd name="connsiteY2" fmla="*/ 543978 h 543978"/>
                  <a:gd name="connsiteX3" fmla="*/ 1 w 842682"/>
                  <a:gd name="connsiteY3" fmla="*/ 376519 h 543978"/>
                  <a:gd name="connsiteX4" fmla="*/ 0 w 842682"/>
                  <a:gd name="connsiteY4" fmla="*/ 0 h 543978"/>
                  <a:gd name="connsiteX0" fmla="*/ 0 w 842682"/>
                  <a:gd name="connsiteY0" fmla="*/ 0 h 550074"/>
                  <a:gd name="connsiteX1" fmla="*/ 842682 w 842682"/>
                  <a:gd name="connsiteY1" fmla="*/ 0 h 550074"/>
                  <a:gd name="connsiteX2" fmla="*/ 765227 w 842682"/>
                  <a:gd name="connsiteY2" fmla="*/ 550074 h 550074"/>
                  <a:gd name="connsiteX3" fmla="*/ 1 w 842682"/>
                  <a:gd name="connsiteY3" fmla="*/ 376519 h 550074"/>
                  <a:gd name="connsiteX4" fmla="*/ 0 w 842682"/>
                  <a:gd name="connsiteY4" fmla="*/ 0 h 550074"/>
                  <a:gd name="connsiteX0" fmla="*/ 0 w 842682"/>
                  <a:gd name="connsiteY0" fmla="*/ 0 h 550074"/>
                  <a:gd name="connsiteX1" fmla="*/ 842682 w 842682"/>
                  <a:gd name="connsiteY1" fmla="*/ 0 h 550074"/>
                  <a:gd name="connsiteX2" fmla="*/ 776657 w 842682"/>
                  <a:gd name="connsiteY2" fmla="*/ 550074 h 550074"/>
                  <a:gd name="connsiteX3" fmla="*/ 1 w 842682"/>
                  <a:gd name="connsiteY3" fmla="*/ 376519 h 550074"/>
                  <a:gd name="connsiteX4" fmla="*/ 0 w 842682"/>
                  <a:gd name="connsiteY4" fmla="*/ 0 h 550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2682" h="550074">
                    <a:moveTo>
                      <a:pt x="0" y="0"/>
                    </a:moveTo>
                    <a:lnTo>
                      <a:pt x="842682" y="0"/>
                    </a:lnTo>
                    <a:lnTo>
                      <a:pt x="776657" y="550074"/>
                    </a:lnTo>
                    <a:lnTo>
                      <a:pt x="1" y="376519"/>
                    </a:lnTo>
                    <a:cubicBezTo>
                      <a:pt x="1" y="251013"/>
                      <a:pt x="0" y="125506"/>
                      <a:pt x="0" y="0"/>
                    </a:cubicBez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5"/>
              <p:cNvSpPr/>
              <p:nvPr/>
            </p:nvSpPr>
            <p:spPr>
              <a:xfrm>
                <a:off x="0" y="367194"/>
                <a:ext cx="1289369" cy="1354746"/>
              </a:xfrm>
              <a:custGeom>
                <a:avLst/>
                <a:gdLst>
                  <a:gd name="connsiteX0" fmla="*/ 0 w 842682"/>
                  <a:gd name="connsiteY0" fmla="*/ 0 h 860612"/>
                  <a:gd name="connsiteX1" fmla="*/ 842682 w 842682"/>
                  <a:gd name="connsiteY1" fmla="*/ 0 h 860612"/>
                  <a:gd name="connsiteX2" fmla="*/ 842682 w 842682"/>
                  <a:gd name="connsiteY2" fmla="*/ 860612 h 860612"/>
                  <a:gd name="connsiteX3" fmla="*/ 0 w 842682"/>
                  <a:gd name="connsiteY3" fmla="*/ 860612 h 860612"/>
                  <a:gd name="connsiteX4" fmla="*/ 0 w 842682"/>
                  <a:gd name="connsiteY4" fmla="*/ 0 h 860612"/>
                  <a:gd name="connsiteX0" fmla="*/ 0 w 842682"/>
                  <a:gd name="connsiteY0" fmla="*/ 0 h 860612"/>
                  <a:gd name="connsiteX1" fmla="*/ 842682 w 842682"/>
                  <a:gd name="connsiteY1" fmla="*/ 0 h 860612"/>
                  <a:gd name="connsiteX2" fmla="*/ 609600 w 842682"/>
                  <a:gd name="connsiteY2" fmla="*/ 654424 h 860612"/>
                  <a:gd name="connsiteX3" fmla="*/ 0 w 842682"/>
                  <a:gd name="connsiteY3" fmla="*/ 860612 h 860612"/>
                  <a:gd name="connsiteX4" fmla="*/ 0 w 842682"/>
                  <a:gd name="connsiteY4" fmla="*/ 0 h 860612"/>
                  <a:gd name="connsiteX0" fmla="*/ 0 w 842682"/>
                  <a:gd name="connsiteY0" fmla="*/ 0 h 860612"/>
                  <a:gd name="connsiteX1" fmla="*/ 842682 w 842682"/>
                  <a:gd name="connsiteY1" fmla="*/ 0 h 860612"/>
                  <a:gd name="connsiteX2" fmla="*/ 753035 w 842682"/>
                  <a:gd name="connsiteY2" fmla="*/ 537882 h 860612"/>
                  <a:gd name="connsiteX3" fmla="*/ 0 w 842682"/>
                  <a:gd name="connsiteY3" fmla="*/ 860612 h 860612"/>
                  <a:gd name="connsiteX4" fmla="*/ 0 w 842682"/>
                  <a:gd name="connsiteY4" fmla="*/ 0 h 86061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8965 w 842682"/>
                  <a:gd name="connsiteY3" fmla="*/ 457201 h 537882"/>
                  <a:gd name="connsiteX4" fmla="*/ 0 w 842682"/>
                  <a:gd name="connsiteY4" fmla="*/ 0 h 53788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26894 w 842682"/>
                  <a:gd name="connsiteY3" fmla="*/ 313765 h 537882"/>
                  <a:gd name="connsiteX4" fmla="*/ 0 w 842682"/>
                  <a:gd name="connsiteY4" fmla="*/ 0 h 53788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170330 w 842682"/>
                  <a:gd name="connsiteY3" fmla="*/ 152401 h 537882"/>
                  <a:gd name="connsiteX4" fmla="*/ 0 w 842682"/>
                  <a:gd name="connsiteY4" fmla="*/ 0 h 53788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1 w 842682"/>
                  <a:gd name="connsiteY3" fmla="*/ 376519 h 537882"/>
                  <a:gd name="connsiteX4" fmla="*/ 0 w 842682"/>
                  <a:gd name="connsiteY4" fmla="*/ 0 h 537882"/>
                  <a:gd name="connsiteX0" fmla="*/ 0 w 842682"/>
                  <a:gd name="connsiteY0" fmla="*/ 0 h 543978"/>
                  <a:gd name="connsiteX1" fmla="*/ 842682 w 842682"/>
                  <a:gd name="connsiteY1" fmla="*/ 0 h 543978"/>
                  <a:gd name="connsiteX2" fmla="*/ 759131 w 842682"/>
                  <a:gd name="connsiteY2" fmla="*/ 543978 h 543978"/>
                  <a:gd name="connsiteX3" fmla="*/ 1 w 842682"/>
                  <a:gd name="connsiteY3" fmla="*/ 376519 h 543978"/>
                  <a:gd name="connsiteX4" fmla="*/ 0 w 842682"/>
                  <a:gd name="connsiteY4" fmla="*/ 0 h 543978"/>
                  <a:gd name="connsiteX0" fmla="*/ 0 w 842682"/>
                  <a:gd name="connsiteY0" fmla="*/ 0 h 550074"/>
                  <a:gd name="connsiteX1" fmla="*/ 842682 w 842682"/>
                  <a:gd name="connsiteY1" fmla="*/ 0 h 550074"/>
                  <a:gd name="connsiteX2" fmla="*/ 765227 w 842682"/>
                  <a:gd name="connsiteY2" fmla="*/ 550074 h 550074"/>
                  <a:gd name="connsiteX3" fmla="*/ 1 w 842682"/>
                  <a:gd name="connsiteY3" fmla="*/ 376519 h 550074"/>
                  <a:gd name="connsiteX4" fmla="*/ 0 w 842682"/>
                  <a:gd name="connsiteY4" fmla="*/ 0 h 550074"/>
                  <a:gd name="connsiteX0" fmla="*/ 0 w 1425890"/>
                  <a:gd name="connsiteY0" fmla="*/ 0 h 1171866"/>
                  <a:gd name="connsiteX1" fmla="*/ 842682 w 1425890"/>
                  <a:gd name="connsiteY1" fmla="*/ 0 h 1171866"/>
                  <a:gd name="connsiteX2" fmla="*/ 1425890 w 1425890"/>
                  <a:gd name="connsiteY2" fmla="*/ 1171866 h 1171866"/>
                  <a:gd name="connsiteX3" fmla="*/ 1 w 1425890"/>
                  <a:gd name="connsiteY3" fmla="*/ 376519 h 1171866"/>
                  <a:gd name="connsiteX4" fmla="*/ 0 w 1425890"/>
                  <a:gd name="connsiteY4" fmla="*/ 0 h 1171866"/>
                  <a:gd name="connsiteX0" fmla="*/ 0 w 1425890"/>
                  <a:gd name="connsiteY0" fmla="*/ 6096 h 1177962"/>
                  <a:gd name="connsiteX1" fmla="*/ 869648 w 1425890"/>
                  <a:gd name="connsiteY1" fmla="*/ 0 h 1177962"/>
                  <a:gd name="connsiteX2" fmla="*/ 1425890 w 1425890"/>
                  <a:gd name="connsiteY2" fmla="*/ 1177962 h 1177962"/>
                  <a:gd name="connsiteX3" fmla="*/ 1 w 1425890"/>
                  <a:gd name="connsiteY3" fmla="*/ 382615 h 1177962"/>
                  <a:gd name="connsiteX4" fmla="*/ 0 w 1425890"/>
                  <a:gd name="connsiteY4" fmla="*/ 6096 h 1177962"/>
                  <a:gd name="connsiteX0" fmla="*/ 4212 w 1425889"/>
                  <a:gd name="connsiteY0" fmla="*/ 0 h 1350936"/>
                  <a:gd name="connsiteX1" fmla="*/ 869647 w 1425889"/>
                  <a:gd name="connsiteY1" fmla="*/ 172974 h 1350936"/>
                  <a:gd name="connsiteX2" fmla="*/ 1425889 w 1425889"/>
                  <a:gd name="connsiteY2" fmla="*/ 1350936 h 1350936"/>
                  <a:gd name="connsiteX3" fmla="*/ 0 w 1425889"/>
                  <a:gd name="connsiteY3" fmla="*/ 555589 h 1350936"/>
                  <a:gd name="connsiteX4" fmla="*/ 4212 w 1425889"/>
                  <a:gd name="connsiteY4" fmla="*/ 0 h 1350936"/>
                  <a:gd name="connsiteX0" fmla="*/ 0 w 1425890"/>
                  <a:gd name="connsiteY0" fmla="*/ 0 h 1354746"/>
                  <a:gd name="connsiteX1" fmla="*/ 869648 w 1425890"/>
                  <a:gd name="connsiteY1" fmla="*/ 176784 h 1354746"/>
                  <a:gd name="connsiteX2" fmla="*/ 1425890 w 1425890"/>
                  <a:gd name="connsiteY2" fmla="*/ 1354746 h 1354746"/>
                  <a:gd name="connsiteX3" fmla="*/ 1 w 1425890"/>
                  <a:gd name="connsiteY3" fmla="*/ 559399 h 1354746"/>
                  <a:gd name="connsiteX4" fmla="*/ 0 w 1425890"/>
                  <a:gd name="connsiteY4" fmla="*/ 0 h 1354746"/>
                  <a:gd name="connsiteX0" fmla="*/ 0 w 1425890"/>
                  <a:gd name="connsiteY0" fmla="*/ 0 h 1354746"/>
                  <a:gd name="connsiteX1" fmla="*/ 865435 w 1425890"/>
                  <a:gd name="connsiteY1" fmla="*/ 176784 h 1354746"/>
                  <a:gd name="connsiteX2" fmla="*/ 1425890 w 1425890"/>
                  <a:gd name="connsiteY2" fmla="*/ 1354746 h 1354746"/>
                  <a:gd name="connsiteX3" fmla="*/ 1 w 1425890"/>
                  <a:gd name="connsiteY3" fmla="*/ 559399 h 1354746"/>
                  <a:gd name="connsiteX4" fmla="*/ 0 w 1425890"/>
                  <a:gd name="connsiteY4" fmla="*/ 0 h 1354746"/>
                  <a:gd name="connsiteX0" fmla="*/ 0 w 1425890"/>
                  <a:gd name="connsiteY0" fmla="*/ 0 h 1354746"/>
                  <a:gd name="connsiteX1" fmla="*/ 861221 w 1425890"/>
                  <a:gd name="connsiteY1" fmla="*/ 176784 h 1354746"/>
                  <a:gd name="connsiteX2" fmla="*/ 1425890 w 1425890"/>
                  <a:gd name="connsiteY2" fmla="*/ 1354746 h 1354746"/>
                  <a:gd name="connsiteX3" fmla="*/ 1 w 1425890"/>
                  <a:gd name="connsiteY3" fmla="*/ 559399 h 1354746"/>
                  <a:gd name="connsiteX4" fmla="*/ 0 w 1425890"/>
                  <a:gd name="connsiteY4" fmla="*/ 0 h 1354746"/>
                  <a:gd name="connsiteX0" fmla="*/ 0 w 1425890"/>
                  <a:gd name="connsiteY0" fmla="*/ 0 h 1354746"/>
                  <a:gd name="connsiteX1" fmla="*/ 861221 w 1425890"/>
                  <a:gd name="connsiteY1" fmla="*/ 176784 h 1354746"/>
                  <a:gd name="connsiteX2" fmla="*/ 1425890 w 1425890"/>
                  <a:gd name="connsiteY2" fmla="*/ 1354746 h 1354746"/>
                  <a:gd name="connsiteX3" fmla="*/ 1 w 1425890"/>
                  <a:gd name="connsiteY3" fmla="*/ 608929 h 1354746"/>
                  <a:gd name="connsiteX4" fmla="*/ 0 w 1425890"/>
                  <a:gd name="connsiteY4" fmla="*/ 0 h 1354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5890" h="1354746">
                    <a:moveTo>
                      <a:pt x="0" y="0"/>
                    </a:moveTo>
                    <a:lnTo>
                      <a:pt x="861221" y="176784"/>
                    </a:lnTo>
                    <a:lnTo>
                      <a:pt x="1425890" y="1354746"/>
                    </a:lnTo>
                    <a:lnTo>
                      <a:pt x="1" y="608929"/>
                    </a:lnTo>
                    <a:cubicBezTo>
                      <a:pt x="1" y="483423"/>
                      <a:pt x="0" y="125506"/>
                      <a:pt x="0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5"/>
              <p:cNvSpPr/>
              <p:nvPr/>
            </p:nvSpPr>
            <p:spPr>
              <a:xfrm>
                <a:off x="-5362" y="962898"/>
                <a:ext cx="1294731" cy="1012789"/>
              </a:xfrm>
              <a:custGeom>
                <a:avLst/>
                <a:gdLst>
                  <a:gd name="connsiteX0" fmla="*/ 0 w 842682"/>
                  <a:gd name="connsiteY0" fmla="*/ 0 h 860612"/>
                  <a:gd name="connsiteX1" fmla="*/ 842682 w 842682"/>
                  <a:gd name="connsiteY1" fmla="*/ 0 h 860612"/>
                  <a:gd name="connsiteX2" fmla="*/ 842682 w 842682"/>
                  <a:gd name="connsiteY2" fmla="*/ 860612 h 860612"/>
                  <a:gd name="connsiteX3" fmla="*/ 0 w 842682"/>
                  <a:gd name="connsiteY3" fmla="*/ 860612 h 860612"/>
                  <a:gd name="connsiteX4" fmla="*/ 0 w 842682"/>
                  <a:gd name="connsiteY4" fmla="*/ 0 h 860612"/>
                  <a:gd name="connsiteX0" fmla="*/ 0 w 842682"/>
                  <a:gd name="connsiteY0" fmla="*/ 0 h 860612"/>
                  <a:gd name="connsiteX1" fmla="*/ 842682 w 842682"/>
                  <a:gd name="connsiteY1" fmla="*/ 0 h 860612"/>
                  <a:gd name="connsiteX2" fmla="*/ 609600 w 842682"/>
                  <a:gd name="connsiteY2" fmla="*/ 654424 h 860612"/>
                  <a:gd name="connsiteX3" fmla="*/ 0 w 842682"/>
                  <a:gd name="connsiteY3" fmla="*/ 860612 h 860612"/>
                  <a:gd name="connsiteX4" fmla="*/ 0 w 842682"/>
                  <a:gd name="connsiteY4" fmla="*/ 0 h 860612"/>
                  <a:gd name="connsiteX0" fmla="*/ 0 w 842682"/>
                  <a:gd name="connsiteY0" fmla="*/ 0 h 860612"/>
                  <a:gd name="connsiteX1" fmla="*/ 842682 w 842682"/>
                  <a:gd name="connsiteY1" fmla="*/ 0 h 860612"/>
                  <a:gd name="connsiteX2" fmla="*/ 753035 w 842682"/>
                  <a:gd name="connsiteY2" fmla="*/ 537882 h 860612"/>
                  <a:gd name="connsiteX3" fmla="*/ 0 w 842682"/>
                  <a:gd name="connsiteY3" fmla="*/ 860612 h 860612"/>
                  <a:gd name="connsiteX4" fmla="*/ 0 w 842682"/>
                  <a:gd name="connsiteY4" fmla="*/ 0 h 86061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8965 w 842682"/>
                  <a:gd name="connsiteY3" fmla="*/ 457201 h 537882"/>
                  <a:gd name="connsiteX4" fmla="*/ 0 w 842682"/>
                  <a:gd name="connsiteY4" fmla="*/ 0 h 53788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26894 w 842682"/>
                  <a:gd name="connsiteY3" fmla="*/ 313765 h 537882"/>
                  <a:gd name="connsiteX4" fmla="*/ 0 w 842682"/>
                  <a:gd name="connsiteY4" fmla="*/ 0 h 53788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170330 w 842682"/>
                  <a:gd name="connsiteY3" fmla="*/ 152401 h 537882"/>
                  <a:gd name="connsiteX4" fmla="*/ 0 w 842682"/>
                  <a:gd name="connsiteY4" fmla="*/ 0 h 53788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1 w 842682"/>
                  <a:gd name="connsiteY3" fmla="*/ 376519 h 537882"/>
                  <a:gd name="connsiteX4" fmla="*/ 0 w 842682"/>
                  <a:gd name="connsiteY4" fmla="*/ 0 h 537882"/>
                  <a:gd name="connsiteX0" fmla="*/ 0 w 842682"/>
                  <a:gd name="connsiteY0" fmla="*/ 0 h 543978"/>
                  <a:gd name="connsiteX1" fmla="*/ 842682 w 842682"/>
                  <a:gd name="connsiteY1" fmla="*/ 0 h 543978"/>
                  <a:gd name="connsiteX2" fmla="*/ 759131 w 842682"/>
                  <a:gd name="connsiteY2" fmla="*/ 543978 h 543978"/>
                  <a:gd name="connsiteX3" fmla="*/ 1 w 842682"/>
                  <a:gd name="connsiteY3" fmla="*/ 376519 h 543978"/>
                  <a:gd name="connsiteX4" fmla="*/ 0 w 842682"/>
                  <a:gd name="connsiteY4" fmla="*/ 0 h 543978"/>
                  <a:gd name="connsiteX0" fmla="*/ 0 w 842682"/>
                  <a:gd name="connsiteY0" fmla="*/ 0 h 550074"/>
                  <a:gd name="connsiteX1" fmla="*/ 842682 w 842682"/>
                  <a:gd name="connsiteY1" fmla="*/ 0 h 550074"/>
                  <a:gd name="connsiteX2" fmla="*/ 765227 w 842682"/>
                  <a:gd name="connsiteY2" fmla="*/ 550074 h 550074"/>
                  <a:gd name="connsiteX3" fmla="*/ 1 w 842682"/>
                  <a:gd name="connsiteY3" fmla="*/ 376519 h 550074"/>
                  <a:gd name="connsiteX4" fmla="*/ 0 w 842682"/>
                  <a:gd name="connsiteY4" fmla="*/ 0 h 550074"/>
                  <a:gd name="connsiteX0" fmla="*/ 0 w 1425890"/>
                  <a:gd name="connsiteY0" fmla="*/ 0 h 1171866"/>
                  <a:gd name="connsiteX1" fmla="*/ 842682 w 1425890"/>
                  <a:gd name="connsiteY1" fmla="*/ 0 h 1171866"/>
                  <a:gd name="connsiteX2" fmla="*/ 1425890 w 1425890"/>
                  <a:gd name="connsiteY2" fmla="*/ 1171866 h 1171866"/>
                  <a:gd name="connsiteX3" fmla="*/ 1 w 1425890"/>
                  <a:gd name="connsiteY3" fmla="*/ 376519 h 1171866"/>
                  <a:gd name="connsiteX4" fmla="*/ 0 w 1425890"/>
                  <a:gd name="connsiteY4" fmla="*/ 0 h 1171866"/>
                  <a:gd name="connsiteX0" fmla="*/ 0 w 1425890"/>
                  <a:gd name="connsiteY0" fmla="*/ 6096 h 1177962"/>
                  <a:gd name="connsiteX1" fmla="*/ 869648 w 1425890"/>
                  <a:gd name="connsiteY1" fmla="*/ 0 h 1177962"/>
                  <a:gd name="connsiteX2" fmla="*/ 1425890 w 1425890"/>
                  <a:gd name="connsiteY2" fmla="*/ 1177962 h 1177962"/>
                  <a:gd name="connsiteX3" fmla="*/ 1 w 1425890"/>
                  <a:gd name="connsiteY3" fmla="*/ 382615 h 1177962"/>
                  <a:gd name="connsiteX4" fmla="*/ 0 w 1425890"/>
                  <a:gd name="connsiteY4" fmla="*/ 6096 h 1177962"/>
                  <a:gd name="connsiteX0" fmla="*/ 4212 w 1425889"/>
                  <a:gd name="connsiteY0" fmla="*/ 0 h 1350936"/>
                  <a:gd name="connsiteX1" fmla="*/ 869647 w 1425889"/>
                  <a:gd name="connsiteY1" fmla="*/ 172974 h 1350936"/>
                  <a:gd name="connsiteX2" fmla="*/ 1425889 w 1425889"/>
                  <a:gd name="connsiteY2" fmla="*/ 1350936 h 1350936"/>
                  <a:gd name="connsiteX3" fmla="*/ 0 w 1425889"/>
                  <a:gd name="connsiteY3" fmla="*/ 555589 h 1350936"/>
                  <a:gd name="connsiteX4" fmla="*/ 4212 w 1425889"/>
                  <a:gd name="connsiteY4" fmla="*/ 0 h 1350936"/>
                  <a:gd name="connsiteX0" fmla="*/ 0 w 1425890"/>
                  <a:gd name="connsiteY0" fmla="*/ 0 h 1354746"/>
                  <a:gd name="connsiteX1" fmla="*/ 869648 w 1425890"/>
                  <a:gd name="connsiteY1" fmla="*/ 176784 h 1354746"/>
                  <a:gd name="connsiteX2" fmla="*/ 1425890 w 1425890"/>
                  <a:gd name="connsiteY2" fmla="*/ 1354746 h 1354746"/>
                  <a:gd name="connsiteX3" fmla="*/ 1 w 1425890"/>
                  <a:gd name="connsiteY3" fmla="*/ 559399 h 1354746"/>
                  <a:gd name="connsiteX4" fmla="*/ 0 w 1425890"/>
                  <a:gd name="connsiteY4" fmla="*/ 0 h 1354746"/>
                  <a:gd name="connsiteX0" fmla="*/ 0 w 1425890"/>
                  <a:gd name="connsiteY0" fmla="*/ 0 h 1354746"/>
                  <a:gd name="connsiteX1" fmla="*/ 865435 w 1425890"/>
                  <a:gd name="connsiteY1" fmla="*/ 176784 h 1354746"/>
                  <a:gd name="connsiteX2" fmla="*/ 1425890 w 1425890"/>
                  <a:gd name="connsiteY2" fmla="*/ 1354746 h 1354746"/>
                  <a:gd name="connsiteX3" fmla="*/ 1 w 1425890"/>
                  <a:gd name="connsiteY3" fmla="*/ 559399 h 1354746"/>
                  <a:gd name="connsiteX4" fmla="*/ 0 w 1425890"/>
                  <a:gd name="connsiteY4" fmla="*/ 0 h 1354746"/>
                  <a:gd name="connsiteX0" fmla="*/ 0 w 1425890"/>
                  <a:gd name="connsiteY0" fmla="*/ 0 h 1354746"/>
                  <a:gd name="connsiteX1" fmla="*/ 861221 w 1425890"/>
                  <a:gd name="connsiteY1" fmla="*/ 176784 h 1354746"/>
                  <a:gd name="connsiteX2" fmla="*/ 1425890 w 1425890"/>
                  <a:gd name="connsiteY2" fmla="*/ 1354746 h 1354746"/>
                  <a:gd name="connsiteX3" fmla="*/ 1 w 1425890"/>
                  <a:gd name="connsiteY3" fmla="*/ 559399 h 1354746"/>
                  <a:gd name="connsiteX4" fmla="*/ 0 w 1425890"/>
                  <a:gd name="connsiteY4" fmla="*/ 0 h 1354746"/>
                  <a:gd name="connsiteX0" fmla="*/ 0 w 1425890"/>
                  <a:gd name="connsiteY0" fmla="*/ 0 h 1354746"/>
                  <a:gd name="connsiteX1" fmla="*/ 861221 w 1425890"/>
                  <a:gd name="connsiteY1" fmla="*/ 176784 h 1354746"/>
                  <a:gd name="connsiteX2" fmla="*/ 1425890 w 1425890"/>
                  <a:gd name="connsiteY2" fmla="*/ 1354746 h 1354746"/>
                  <a:gd name="connsiteX3" fmla="*/ 1 w 1425890"/>
                  <a:gd name="connsiteY3" fmla="*/ 608929 h 1354746"/>
                  <a:gd name="connsiteX4" fmla="*/ 0 w 1425890"/>
                  <a:gd name="connsiteY4" fmla="*/ 0 h 1354746"/>
                  <a:gd name="connsiteX0" fmla="*/ 0 w 1425890"/>
                  <a:gd name="connsiteY0" fmla="*/ 0 h 1354746"/>
                  <a:gd name="connsiteX1" fmla="*/ 1413178 w 1425890"/>
                  <a:gd name="connsiteY1" fmla="*/ 740664 h 1354746"/>
                  <a:gd name="connsiteX2" fmla="*/ 1425890 w 1425890"/>
                  <a:gd name="connsiteY2" fmla="*/ 1354746 h 1354746"/>
                  <a:gd name="connsiteX3" fmla="*/ 1 w 1425890"/>
                  <a:gd name="connsiteY3" fmla="*/ 608929 h 1354746"/>
                  <a:gd name="connsiteX4" fmla="*/ 0 w 1425890"/>
                  <a:gd name="connsiteY4" fmla="*/ 0 h 1354746"/>
                  <a:gd name="connsiteX0" fmla="*/ 0 w 1434245"/>
                  <a:gd name="connsiteY0" fmla="*/ 0 h 1354746"/>
                  <a:gd name="connsiteX1" fmla="*/ 1434245 w 1434245"/>
                  <a:gd name="connsiteY1" fmla="*/ 744474 h 1354746"/>
                  <a:gd name="connsiteX2" fmla="*/ 1425890 w 1434245"/>
                  <a:gd name="connsiteY2" fmla="*/ 1354746 h 1354746"/>
                  <a:gd name="connsiteX3" fmla="*/ 1 w 1434245"/>
                  <a:gd name="connsiteY3" fmla="*/ 608929 h 1354746"/>
                  <a:gd name="connsiteX4" fmla="*/ 0 w 1434245"/>
                  <a:gd name="connsiteY4" fmla="*/ 0 h 1354746"/>
                  <a:gd name="connsiteX0" fmla="*/ 0 w 1425890"/>
                  <a:gd name="connsiteY0" fmla="*/ 0 h 1354746"/>
                  <a:gd name="connsiteX1" fmla="*/ 1417391 w 1425890"/>
                  <a:gd name="connsiteY1" fmla="*/ 744474 h 1354746"/>
                  <a:gd name="connsiteX2" fmla="*/ 1425890 w 1425890"/>
                  <a:gd name="connsiteY2" fmla="*/ 1354746 h 1354746"/>
                  <a:gd name="connsiteX3" fmla="*/ 1 w 1425890"/>
                  <a:gd name="connsiteY3" fmla="*/ 608929 h 1354746"/>
                  <a:gd name="connsiteX4" fmla="*/ 0 w 1425890"/>
                  <a:gd name="connsiteY4" fmla="*/ 0 h 1354746"/>
                  <a:gd name="connsiteX0" fmla="*/ 0 w 1430032"/>
                  <a:gd name="connsiteY0" fmla="*/ 0 h 1354746"/>
                  <a:gd name="connsiteX1" fmla="*/ 1430032 w 1430032"/>
                  <a:gd name="connsiteY1" fmla="*/ 752094 h 1354746"/>
                  <a:gd name="connsiteX2" fmla="*/ 1425890 w 1430032"/>
                  <a:gd name="connsiteY2" fmla="*/ 1354746 h 1354746"/>
                  <a:gd name="connsiteX3" fmla="*/ 1 w 1430032"/>
                  <a:gd name="connsiteY3" fmla="*/ 608929 h 1354746"/>
                  <a:gd name="connsiteX4" fmla="*/ 0 w 1430032"/>
                  <a:gd name="connsiteY4" fmla="*/ 0 h 1354746"/>
                  <a:gd name="connsiteX0" fmla="*/ 0 w 1426280"/>
                  <a:gd name="connsiteY0" fmla="*/ 0 h 1354746"/>
                  <a:gd name="connsiteX1" fmla="*/ 1425819 w 1426280"/>
                  <a:gd name="connsiteY1" fmla="*/ 744474 h 1354746"/>
                  <a:gd name="connsiteX2" fmla="*/ 1425890 w 1426280"/>
                  <a:gd name="connsiteY2" fmla="*/ 1354746 h 1354746"/>
                  <a:gd name="connsiteX3" fmla="*/ 1 w 1426280"/>
                  <a:gd name="connsiteY3" fmla="*/ 608929 h 1354746"/>
                  <a:gd name="connsiteX4" fmla="*/ 0 w 1426280"/>
                  <a:gd name="connsiteY4" fmla="*/ 0 h 1354746"/>
                  <a:gd name="connsiteX0" fmla="*/ 0 w 1426280"/>
                  <a:gd name="connsiteY0" fmla="*/ 0 h 1034706"/>
                  <a:gd name="connsiteX1" fmla="*/ 1425819 w 1426280"/>
                  <a:gd name="connsiteY1" fmla="*/ 744474 h 1034706"/>
                  <a:gd name="connsiteX2" fmla="*/ 1425890 w 1426280"/>
                  <a:gd name="connsiteY2" fmla="*/ 1034706 h 1034706"/>
                  <a:gd name="connsiteX3" fmla="*/ 1 w 1426280"/>
                  <a:gd name="connsiteY3" fmla="*/ 608929 h 1034706"/>
                  <a:gd name="connsiteX4" fmla="*/ 0 w 1426280"/>
                  <a:gd name="connsiteY4" fmla="*/ 0 h 1034706"/>
                  <a:gd name="connsiteX0" fmla="*/ 0 w 1425819"/>
                  <a:gd name="connsiteY0" fmla="*/ 0 h 802984"/>
                  <a:gd name="connsiteX1" fmla="*/ 1425819 w 1425819"/>
                  <a:gd name="connsiteY1" fmla="*/ 744474 h 802984"/>
                  <a:gd name="connsiteX2" fmla="*/ 1417460 w 1425819"/>
                  <a:gd name="connsiteY2" fmla="*/ 748956 h 802984"/>
                  <a:gd name="connsiteX3" fmla="*/ 1 w 1425819"/>
                  <a:gd name="connsiteY3" fmla="*/ 608929 h 802984"/>
                  <a:gd name="connsiteX4" fmla="*/ 0 w 1425819"/>
                  <a:gd name="connsiteY4" fmla="*/ 0 h 802984"/>
                  <a:gd name="connsiteX0" fmla="*/ 0 w 1425819"/>
                  <a:gd name="connsiteY0" fmla="*/ 0 h 802984"/>
                  <a:gd name="connsiteX1" fmla="*/ 1425819 w 1425819"/>
                  <a:gd name="connsiteY1" fmla="*/ 744474 h 802984"/>
                  <a:gd name="connsiteX2" fmla="*/ 1417460 w 1425819"/>
                  <a:gd name="connsiteY2" fmla="*/ 748956 h 802984"/>
                  <a:gd name="connsiteX3" fmla="*/ 1 w 1425819"/>
                  <a:gd name="connsiteY3" fmla="*/ 608929 h 802984"/>
                  <a:gd name="connsiteX4" fmla="*/ 0 w 1425819"/>
                  <a:gd name="connsiteY4" fmla="*/ 0 h 802984"/>
                  <a:gd name="connsiteX0" fmla="*/ 0 w 1425819"/>
                  <a:gd name="connsiteY0" fmla="*/ 0 h 802984"/>
                  <a:gd name="connsiteX1" fmla="*/ 1425819 w 1425819"/>
                  <a:gd name="connsiteY1" fmla="*/ 744474 h 802984"/>
                  <a:gd name="connsiteX2" fmla="*/ 1417460 w 1425819"/>
                  <a:gd name="connsiteY2" fmla="*/ 748956 h 802984"/>
                  <a:gd name="connsiteX3" fmla="*/ 1 w 1425819"/>
                  <a:gd name="connsiteY3" fmla="*/ 608929 h 802984"/>
                  <a:gd name="connsiteX4" fmla="*/ 0 w 1425819"/>
                  <a:gd name="connsiteY4" fmla="*/ 0 h 802984"/>
                  <a:gd name="connsiteX0" fmla="*/ 0 w 1426279"/>
                  <a:gd name="connsiteY0" fmla="*/ 0 h 802105"/>
                  <a:gd name="connsiteX1" fmla="*/ 1425819 w 1426279"/>
                  <a:gd name="connsiteY1" fmla="*/ 744474 h 802105"/>
                  <a:gd name="connsiteX2" fmla="*/ 1425889 w 1426279"/>
                  <a:gd name="connsiteY2" fmla="*/ 741336 h 802105"/>
                  <a:gd name="connsiteX3" fmla="*/ 1 w 1426279"/>
                  <a:gd name="connsiteY3" fmla="*/ 608929 h 802105"/>
                  <a:gd name="connsiteX4" fmla="*/ 0 w 1426279"/>
                  <a:gd name="connsiteY4" fmla="*/ 0 h 802105"/>
                  <a:gd name="connsiteX0" fmla="*/ 0 w 1426279"/>
                  <a:gd name="connsiteY0" fmla="*/ 0 h 1005169"/>
                  <a:gd name="connsiteX1" fmla="*/ 1425819 w 1426279"/>
                  <a:gd name="connsiteY1" fmla="*/ 744474 h 1005169"/>
                  <a:gd name="connsiteX2" fmla="*/ 1425889 w 1426279"/>
                  <a:gd name="connsiteY2" fmla="*/ 741336 h 1005169"/>
                  <a:gd name="connsiteX3" fmla="*/ 4216 w 1426279"/>
                  <a:gd name="connsiteY3" fmla="*/ 1005169 h 1005169"/>
                  <a:gd name="connsiteX4" fmla="*/ 0 w 1426279"/>
                  <a:gd name="connsiteY4" fmla="*/ 0 h 1005169"/>
                  <a:gd name="connsiteX0" fmla="*/ 0 w 1426279"/>
                  <a:gd name="connsiteY0" fmla="*/ 0 h 1012789"/>
                  <a:gd name="connsiteX1" fmla="*/ 1425819 w 1426279"/>
                  <a:gd name="connsiteY1" fmla="*/ 744474 h 1012789"/>
                  <a:gd name="connsiteX2" fmla="*/ 1425889 w 1426279"/>
                  <a:gd name="connsiteY2" fmla="*/ 741336 h 1012789"/>
                  <a:gd name="connsiteX3" fmla="*/ 1 w 1426279"/>
                  <a:gd name="connsiteY3" fmla="*/ 1012789 h 1012789"/>
                  <a:gd name="connsiteX4" fmla="*/ 0 w 1426279"/>
                  <a:gd name="connsiteY4" fmla="*/ 0 h 1012789"/>
                  <a:gd name="connsiteX0" fmla="*/ 0 w 1434435"/>
                  <a:gd name="connsiteY0" fmla="*/ 0 h 1012789"/>
                  <a:gd name="connsiteX1" fmla="*/ 1425819 w 1434435"/>
                  <a:gd name="connsiteY1" fmla="*/ 744474 h 1012789"/>
                  <a:gd name="connsiteX2" fmla="*/ 1434318 w 1434435"/>
                  <a:gd name="connsiteY2" fmla="*/ 756576 h 1012789"/>
                  <a:gd name="connsiteX3" fmla="*/ 1 w 1434435"/>
                  <a:gd name="connsiteY3" fmla="*/ 1012789 h 1012789"/>
                  <a:gd name="connsiteX4" fmla="*/ 0 w 1434435"/>
                  <a:gd name="connsiteY4" fmla="*/ 0 h 1012789"/>
                  <a:gd name="connsiteX0" fmla="*/ 0 w 1434435"/>
                  <a:gd name="connsiteY0" fmla="*/ 0 h 1012789"/>
                  <a:gd name="connsiteX1" fmla="*/ 1425819 w 1434435"/>
                  <a:gd name="connsiteY1" fmla="*/ 744474 h 1012789"/>
                  <a:gd name="connsiteX2" fmla="*/ 1434318 w 1434435"/>
                  <a:gd name="connsiteY2" fmla="*/ 756576 h 1012789"/>
                  <a:gd name="connsiteX3" fmla="*/ 1 w 1434435"/>
                  <a:gd name="connsiteY3" fmla="*/ 1012789 h 1012789"/>
                  <a:gd name="connsiteX4" fmla="*/ 0 w 1434435"/>
                  <a:gd name="connsiteY4" fmla="*/ 0 h 1012789"/>
                  <a:gd name="connsiteX0" fmla="*/ 0 w 1434318"/>
                  <a:gd name="connsiteY0" fmla="*/ 0 h 1012789"/>
                  <a:gd name="connsiteX1" fmla="*/ 1425819 w 1434318"/>
                  <a:gd name="connsiteY1" fmla="*/ 744474 h 1012789"/>
                  <a:gd name="connsiteX2" fmla="*/ 1434318 w 1434318"/>
                  <a:gd name="connsiteY2" fmla="*/ 756576 h 1012789"/>
                  <a:gd name="connsiteX3" fmla="*/ 1 w 1434318"/>
                  <a:gd name="connsiteY3" fmla="*/ 1012789 h 1012789"/>
                  <a:gd name="connsiteX4" fmla="*/ 0 w 1434318"/>
                  <a:gd name="connsiteY4" fmla="*/ 0 h 1012789"/>
                  <a:gd name="connsiteX0" fmla="*/ 0 w 1425819"/>
                  <a:gd name="connsiteY0" fmla="*/ 0 h 1012789"/>
                  <a:gd name="connsiteX1" fmla="*/ 1425819 w 1425819"/>
                  <a:gd name="connsiteY1" fmla="*/ 744474 h 1012789"/>
                  <a:gd name="connsiteX2" fmla="*/ 1419567 w 1425819"/>
                  <a:gd name="connsiteY2" fmla="*/ 760386 h 1012789"/>
                  <a:gd name="connsiteX3" fmla="*/ 1 w 1425819"/>
                  <a:gd name="connsiteY3" fmla="*/ 1012789 h 1012789"/>
                  <a:gd name="connsiteX4" fmla="*/ 0 w 1425819"/>
                  <a:gd name="connsiteY4" fmla="*/ 0 h 1012789"/>
                  <a:gd name="connsiteX0" fmla="*/ 0 w 1432211"/>
                  <a:gd name="connsiteY0" fmla="*/ 0 h 1012789"/>
                  <a:gd name="connsiteX1" fmla="*/ 1425819 w 1432211"/>
                  <a:gd name="connsiteY1" fmla="*/ 744474 h 1012789"/>
                  <a:gd name="connsiteX2" fmla="*/ 1432211 w 1432211"/>
                  <a:gd name="connsiteY2" fmla="*/ 756576 h 1012789"/>
                  <a:gd name="connsiteX3" fmla="*/ 1 w 1432211"/>
                  <a:gd name="connsiteY3" fmla="*/ 1012789 h 1012789"/>
                  <a:gd name="connsiteX4" fmla="*/ 0 w 1432211"/>
                  <a:gd name="connsiteY4" fmla="*/ 0 h 1012789"/>
                  <a:gd name="connsiteX0" fmla="*/ 0 w 1432211"/>
                  <a:gd name="connsiteY0" fmla="*/ 0 h 1012789"/>
                  <a:gd name="connsiteX1" fmla="*/ 1425819 w 1432211"/>
                  <a:gd name="connsiteY1" fmla="*/ 744474 h 1012789"/>
                  <a:gd name="connsiteX2" fmla="*/ 1432211 w 1432211"/>
                  <a:gd name="connsiteY2" fmla="*/ 756576 h 1012789"/>
                  <a:gd name="connsiteX3" fmla="*/ 1 w 1432211"/>
                  <a:gd name="connsiteY3" fmla="*/ 1012789 h 1012789"/>
                  <a:gd name="connsiteX4" fmla="*/ 0 w 1432211"/>
                  <a:gd name="connsiteY4" fmla="*/ 0 h 101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2211" h="1012789">
                    <a:moveTo>
                      <a:pt x="0" y="0"/>
                    </a:moveTo>
                    <a:lnTo>
                      <a:pt x="1425819" y="744474"/>
                    </a:lnTo>
                    <a:cubicBezTo>
                      <a:pt x="1424438" y="756763"/>
                      <a:pt x="1420949" y="746192"/>
                      <a:pt x="1432211" y="756576"/>
                    </a:cubicBezTo>
                    <a:lnTo>
                      <a:pt x="1" y="1012789"/>
                    </a:lnTo>
                    <a:cubicBezTo>
                      <a:pt x="1" y="887283"/>
                      <a:pt x="0" y="125506"/>
                      <a:pt x="0" y="0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梯形 8"/>
              <p:cNvSpPr/>
              <p:nvPr/>
            </p:nvSpPr>
            <p:spPr>
              <a:xfrm rot="16200000">
                <a:off x="-690811" y="2398707"/>
                <a:ext cx="2670993" cy="1289369"/>
              </a:xfrm>
              <a:custGeom>
                <a:avLst/>
                <a:gdLst>
                  <a:gd name="connsiteX0" fmla="*/ 0 w 2400483"/>
                  <a:gd name="connsiteY0" fmla="*/ 1289369 h 1289369"/>
                  <a:gd name="connsiteX1" fmla="*/ 252794 w 2400483"/>
                  <a:gd name="connsiteY1" fmla="*/ 0 h 1289369"/>
                  <a:gd name="connsiteX2" fmla="*/ 2147689 w 2400483"/>
                  <a:gd name="connsiteY2" fmla="*/ 0 h 1289369"/>
                  <a:gd name="connsiteX3" fmla="*/ 2400483 w 2400483"/>
                  <a:gd name="connsiteY3" fmla="*/ 1289369 h 1289369"/>
                  <a:gd name="connsiteX4" fmla="*/ 0 w 2400483"/>
                  <a:gd name="connsiteY4" fmla="*/ 1289369 h 1289369"/>
                  <a:gd name="connsiteX0" fmla="*/ 0 w 2648133"/>
                  <a:gd name="connsiteY0" fmla="*/ 1289369 h 1289369"/>
                  <a:gd name="connsiteX1" fmla="*/ 500444 w 2648133"/>
                  <a:gd name="connsiteY1" fmla="*/ 0 h 1289369"/>
                  <a:gd name="connsiteX2" fmla="*/ 2395339 w 2648133"/>
                  <a:gd name="connsiteY2" fmla="*/ 0 h 1289369"/>
                  <a:gd name="connsiteX3" fmla="*/ 2648133 w 2648133"/>
                  <a:gd name="connsiteY3" fmla="*/ 1289369 h 1289369"/>
                  <a:gd name="connsiteX4" fmla="*/ 0 w 2648133"/>
                  <a:gd name="connsiteY4" fmla="*/ 1289369 h 1289369"/>
                  <a:gd name="connsiteX0" fmla="*/ 0 w 2659563"/>
                  <a:gd name="connsiteY0" fmla="*/ 1289369 h 1289369"/>
                  <a:gd name="connsiteX1" fmla="*/ 511874 w 2659563"/>
                  <a:gd name="connsiteY1" fmla="*/ 0 h 1289369"/>
                  <a:gd name="connsiteX2" fmla="*/ 2406769 w 2659563"/>
                  <a:gd name="connsiteY2" fmla="*/ 0 h 1289369"/>
                  <a:gd name="connsiteX3" fmla="*/ 2659563 w 2659563"/>
                  <a:gd name="connsiteY3" fmla="*/ 1289369 h 1289369"/>
                  <a:gd name="connsiteX4" fmla="*/ 0 w 2659563"/>
                  <a:gd name="connsiteY4" fmla="*/ 1289369 h 1289369"/>
                  <a:gd name="connsiteX0" fmla="*/ 0 w 2670993"/>
                  <a:gd name="connsiteY0" fmla="*/ 1289369 h 1289369"/>
                  <a:gd name="connsiteX1" fmla="*/ 523304 w 2670993"/>
                  <a:gd name="connsiteY1" fmla="*/ 0 h 1289369"/>
                  <a:gd name="connsiteX2" fmla="*/ 2418199 w 2670993"/>
                  <a:gd name="connsiteY2" fmla="*/ 0 h 1289369"/>
                  <a:gd name="connsiteX3" fmla="*/ 2670993 w 2670993"/>
                  <a:gd name="connsiteY3" fmla="*/ 1289369 h 1289369"/>
                  <a:gd name="connsiteX4" fmla="*/ 0 w 2670993"/>
                  <a:gd name="connsiteY4" fmla="*/ 1289369 h 1289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0993" h="1289369">
                    <a:moveTo>
                      <a:pt x="0" y="1289369"/>
                    </a:moveTo>
                    <a:lnTo>
                      <a:pt x="523304" y="0"/>
                    </a:lnTo>
                    <a:lnTo>
                      <a:pt x="2418199" y="0"/>
                    </a:lnTo>
                    <a:lnTo>
                      <a:pt x="2670993" y="1289369"/>
                    </a:lnTo>
                    <a:lnTo>
                      <a:pt x="0" y="1289369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5400000">
                <a:off x="107649" y="3722873"/>
                <a:ext cx="1068708" cy="1294731"/>
              </a:xfrm>
              <a:prstGeom prst="triangle">
                <a:avLst>
                  <a:gd name="adj" fmla="val 50347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10"/>
              <p:cNvSpPr/>
              <p:nvPr/>
            </p:nvSpPr>
            <p:spPr>
              <a:xfrm rot="5400000" flipH="1">
                <a:off x="-367489" y="4729717"/>
                <a:ext cx="2024347" cy="1289369"/>
              </a:xfrm>
              <a:custGeom>
                <a:avLst/>
                <a:gdLst>
                  <a:gd name="connsiteX0" fmla="*/ 0 w 1894807"/>
                  <a:gd name="connsiteY0" fmla="*/ 1289369 h 1289369"/>
                  <a:gd name="connsiteX1" fmla="*/ 524541 w 1894807"/>
                  <a:gd name="connsiteY1" fmla="*/ 0 h 1289369"/>
                  <a:gd name="connsiteX2" fmla="*/ 1894807 w 1894807"/>
                  <a:gd name="connsiteY2" fmla="*/ 0 h 1289369"/>
                  <a:gd name="connsiteX3" fmla="*/ 1370266 w 1894807"/>
                  <a:gd name="connsiteY3" fmla="*/ 1289369 h 1289369"/>
                  <a:gd name="connsiteX4" fmla="*/ 0 w 1894807"/>
                  <a:gd name="connsiteY4" fmla="*/ 1289369 h 1289369"/>
                  <a:gd name="connsiteX0" fmla="*/ 0 w 1894807"/>
                  <a:gd name="connsiteY0" fmla="*/ 1289369 h 1289369"/>
                  <a:gd name="connsiteX1" fmla="*/ 1080801 w 1894807"/>
                  <a:gd name="connsiteY1" fmla="*/ 0 h 1289369"/>
                  <a:gd name="connsiteX2" fmla="*/ 1894807 w 1894807"/>
                  <a:gd name="connsiteY2" fmla="*/ 0 h 1289369"/>
                  <a:gd name="connsiteX3" fmla="*/ 1370266 w 1894807"/>
                  <a:gd name="connsiteY3" fmla="*/ 1289369 h 1289369"/>
                  <a:gd name="connsiteX4" fmla="*/ 0 w 1894807"/>
                  <a:gd name="connsiteY4" fmla="*/ 1289369 h 1289369"/>
                  <a:gd name="connsiteX0" fmla="*/ 0 w 1894807"/>
                  <a:gd name="connsiteY0" fmla="*/ 1289369 h 1289369"/>
                  <a:gd name="connsiteX1" fmla="*/ 1168431 w 1894807"/>
                  <a:gd name="connsiteY1" fmla="*/ 0 h 1289369"/>
                  <a:gd name="connsiteX2" fmla="*/ 1894807 w 1894807"/>
                  <a:gd name="connsiteY2" fmla="*/ 0 h 1289369"/>
                  <a:gd name="connsiteX3" fmla="*/ 1370266 w 1894807"/>
                  <a:gd name="connsiteY3" fmla="*/ 1289369 h 1289369"/>
                  <a:gd name="connsiteX4" fmla="*/ 0 w 1894807"/>
                  <a:gd name="connsiteY4" fmla="*/ 1289369 h 1289369"/>
                  <a:gd name="connsiteX0" fmla="*/ 0 w 2039587"/>
                  <a:gd name="connsiteY0" fmla="*/ 1285559 h 1289369"/>
                  <a:gd name="connsiteX1" fmla="*/ 1313211 w 2039587"/>
                  <a:gd name="connsiteY1" fmla="*/ 0 h 1289369"/>
                  <a:gd name="connsiteX2" fmla="*/ 2039587 w 2039587"/>
                  <a:gd name="connsiteY2" fmla="*/ 0 h 1289369"/>
                  <a:gd name="connsiteX3" fmla="*/ 1515046 w 2039587"/>
                  <a:gd name="connsiteY3" fmla="*/ 1289369 h 1289369"/>
                  <a:gd name="connsiteX4" fmla="*/ 0 w 2039587"/>
                  <a:gd name="connsiteY4" fmla="*/ 1285559 h 1289369"/>
                  <a:gd name="connsiteX0" fmla="*/ 0 w 2031967"/>
                  <a:gd name="connsiteY0" fmla="*/ 1285559 h 1289369"/>
                  <a:gd name="connsiteX1" fmla="*/ 1305591 w 2031967"/>
                  <a:gd name="connsiteY1" fmla="*/ 0 h 1289369"/>
                  <a:gd name="connsiteX2" fmla="*/ 2031967 w 2031967"/>
                  <a:gd name="connsiteY2" fmla="*/ 0 h 1289369"/>
                  <a:gd name="connsiteX3" fmla="*/ 1507426 w 2031967"/>
                  <a:gd name="connsiteY3" fmla="*/ 1289369 h 1289369"/>
                  <a:gd name="connsiteX4" fmla="*/ 0 w 2031967"/>
                  <a:gd name="connsiteY4" fmla="*/ 1285559 h 1289369"/>
                  <a:gd name="connsiteX0" fmla="*/ 0 w 2024347"/>
                  <a:gd name="connsiteY0" fmla="*/ 1289369 h 1289369"/>
                  <a:gd name="connsiteX1" fmla="*/ 1297971 w 2024347"/>
                  <a:gd name="connsiteY1" fmla="*/ 0 h 1289369"/>
                  <a:gd name="connsiteX2" fmla="*/ 2024347 w 2024347"/>
                  <a:gd name="connsiteY2" fmla="*/ 0 h 1289369"/>
                  <a:gd name="connsiteX3" fmla="*/ 1499806 w 2024347"/>
                  <a:gd name="connsiteY3" fmla="*/ 1289369 h 1289369"/>
                  <a:gd name="connsiteX4" fmla="*/ 0 w 2024347"/>
                  <a:gd name="connsiteY4" fmla="*/ 1289369 h 1289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347" h="1289369">
                    <a:moveTo>
                      <a:pt x="0" y="1289369"/>
                    </a:moveTo>
                    <a:lnTo>
                      <a:pt x="1297971" y="0"/>
                    </a:lnTo>
                    <a:lnTo>
                      <a:pt x="2024347" y="0"/>
                    </a:lnTo>
                    <a:lnTo>
                      <a:pt x="1499806" y="1289369"/>
                    </a:lnTo>
                    <a:lnTo>
                      <a:pt x="0" y="1289369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12"/>
              <p:cNvSpPr/>
              <p:nvPr/>
            </p:nvSpPr>
            <p:spPr>
              <a:xfrm>
                <a:off x="-5363" y="5079744"/>
                <a:ext cx="1294732" cy="1770635"/>
              </a:xfrm>
              <a:custGeom>
                <a:avLst/>
                <a:gdLst>
                  <a:gd name="connsiteX0" fmla="*/ 0 w 1294732"/>
                  <a:gd name="connsiteY0" fmla="*/ 0 h 452150"/>
                  <a:gd name="connsiteX1" fmla="*/ 1294732 w 1294732"/>
                  <a:gd name="connsiteY1" fmla="*/ 0 h 452150"/>
                  <a:gd name="connsiteX2" fmla="*/ 1294732 w 1294732"/>
                  <a:gd name="connsiteY2" fmla="*/ 452150 h 452150"/>
                  <a:gd name="connsiteX3" fmla="*/ 0 w 1294732"/>
                  <a:gd name="connsiteY3" fmla="*/ 452150 h 452150"/>
                  <a:gd name="connsiteX4" fmla="*/ 0 w 1294732"/>
                  <a:gd name="connsiteY4" fmla="*/ 0 h 452150"/>
                  <a:gd name="connsiteX0" fmla="*/ 0 w 1294732"/>
                  <a:gd name="connsiteY0" fmla="*/ 1295400 h 1747550"/>
                  <a:gd name="connsiteX1" fmla="*/ 1294732 w 1294732"/>
                  <a:gd name="connsiteY1" fmla="*/ 0 h 1747550"/>
                  <a:gd name="connsiteX2" fmla="*/ 1294732 w 1294732"/>
                  <a:gd name="connsiteY2" fmla="*/ 1747550 h 1747550"/>
                  <a:gd name="connsiteX3" fmla="*/ 0 w 1294732"/>
                  <a:gd name="connsiteY3" fmla="*/ 1747550 h 1747550"/>
                  <a:gd name="connsiteX4" fmla="*/ 0 w 1294732"/>
                  <a:gd name="connsiteY4" fmla="*/ 1295400 h 1747550"/>
                  <a:gd name="connsiteX0" fmla="*/ 0 w 1294732"/>
                  <a:gd name="connsiteY0" fmla="*/ 1295400 h 1747550"/>
                  <a:gd name="connsiteX1" fmla="*/ 1294732 w 1294732"/>
                  <a:gd name="connsiteY1" fmla="*/ 0 h 1747550"/>
                  <a:gd name="connsiteX2" fmla="*/ 822292 w 1294732"/>
                  <a:gd name="connsiteY2" fmla="*/ 1743740 h 1747550"/>
                  <a:gd name="connsiteX3" fmla="*/ 0 w 1294732"/>
                  <a:gd name="connsiteY3" fmla="*/ 1747550 h 1747550"/>
                  <a:gd name="connsiteX4" fmla="*/ 0 w 1294732"/>
                  <a:gd name="connsiteY4" fmla="*/ 1295400 h 1747550"/>
                  <a:gd name="connsiteX0" fmla="*/ 0 w 1294732"/>
                  <a:gd name="connsiteY0" fmla="*/ 1295400 h 1747550"/>
                  <a:gd name="connsiteX1" fmla="*/ 1294732 w 1294732"/>
                  <a:gd name="connsiteY1" fmla="*/ 0 h 1747550"/>
                  <a:gd name="connsiteX2" fmla="*/ 582262 w 1294732"/>
                  <a:gd name="connsiteY2" fmla="*/ 1747550 h 1747550"/>
                  <a:gd name="connsiteX3" fmla="*/ 0 w 1294732"/>
                  <a:gd name="connsiteY3" fmla="*/ 1747550 h 1747550"/>
                  <a:gd name="connsiteX4" fmla="*/ 0 w 1294732"/>
                  <a:gd name="connsiteY4" fmla="*/ 1295400 h 1747550"/>
                  <a:gd name="connsiteX0" fmla="*/ 0 w 1294732"/>
                  <a:gd name="connsiteY0" fmla="*/ 1295400 h 1747550"/>
                  <a:gd name="connsiteX1" fmla="*/ 1294732 w 1294732"/>
                  <a:gd name="connsiteY1" fmla="*/ 0 h 1747550"/>
                  <a:gd name="connsiteX2" fmla="*/ 768952 w 1294732"/>
                  <a:gd name="connsiteY2" fmla="*/ 1739930 h 1747550"/>
                  <a:gd name="connsiteX3" fmla="*/ 0 w 1294732"/>
                  <a:gd name="connsiteY3" fmla="*/ 1747550 h 1747550"/>
                  <a:gd name="connsiteX4" fmla="*/ 0 w 1294732"/>
                  <a:gd name="connsiteY4" fmla="*/ 1295400 h 1747550"/>
                  <a:gd name="connsiteX0" fmla="*/ 0 w 1294732"/>
                  <a:gd name="connsiteY0" fmla="*/ 1295400 h 1747550"/>
                  <a:gd name="connsiteX1" fmla="*/ 1294732 w 1294732"/>
                  <a:gd name="connsiteY1" fmla="*/ 0 h 1747550"/>
                  <a:gd name="connsiteX2" fmla="*/ 749902 w 1294732"/>
                  <a:gd name="connsiteY2" fmla="*/ 1747550 h 1747550"/>
                  <a:gd name="connsiteX3" fmla="*/ 0 w 1294732"/>
                  <a:gd name="connsiteY3" fmla="*/ 1747550 h 1747550"/>
                  <a:gd name="connsiteX4" fmla="*/ 0 w 1294732"/>
                  <a:gd name="connsiteY4" fmla="*/ 1295400 h 1747550"/>
                  <a:gd name="connsiteX0" fmla="*/ 0 w 1294732"/>
                  <a:gd name="connsiteY0" fmla="*/ 1280359 h 1747550"/>
                  <a:gd name="connsiteX1" fmla="*/ 1294732 w 1294732"/>
                  <a:gd name="connsiteY1" fmla="*/ 0 h 1747550"/>
                  <a:gd name="connsiteX2" fmla="*/ 749902 w 1294732"/>
                  <a:gd name="connsiteY2" fmla="*/ 1747550 h 1747550"/>
                  <a:gd name="connsiteX3" fmla="*/ 0 w 1294732"/>
                  <a:gd name="connsiteY3" fmla="*/ 1747550 h 1747550"/>
                  <a:gd name="connsiteX4" fmla="*/ 0 w 1294732"/>
                  <a:gd name="connsiteY4" fmla="*/ 1280359 h 174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4732" h="1747550">
                    <a:moveTo>
                      <a:pt x="0" y="1280359"/>
                    </a:moveTo>
                    <a:lnTo>
                      <a:pt x="1294732" y="0"/>
                    </a:lnTo>
                    <a:lnTo>
                      <a:pt x="749902" y="1747550"/>
                    </a:lnTo>
                    <a:lnTo>
                      <a:pt x="0" y="1747550"/>
                    </a:lnTo>
                    <a:lnTo>
                      <a:pt x="0" y="1280359"/>
                    </a:ln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等腰三角形 10"/>
            <p:cNvSpPr/>
            <p:nvPr/>
          </p:nvSpPr>
          <p:spPr>
            <a:xfrm>
              <a:off x="7129061" y="3674588"/>
              <a:ext cx="5053445" cy="3192628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0">
                  <a:srgbClr val="F6F6F6"/>
                </a:gs>
                <a:gs pos="42000">
                  <a:schemeClr val="accent3">
                    <a:lumMod val="45000"/>
                    <a:lumOff val="55000"/>
                  </a:schemeClr>
                </a:gs>
                <a:gs pos="99000">
                  <a:schemeClr val="accent3">
                    <a:lumMod val="45000"/>
                    <a:lumOff val="5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405754" y="-25145"/>
              <a:ext cx="3791992" cy="850049"/>
              <a:chOff x="8382000" y="-2771"/>
              <a:chExt cx="3791992" cy="850049"/>
            </a:xfrm>
          </p:grpSpPr>
          <p:sp>
            <p:nvSpPr>
              <p:cNvPr id="13" name="等腰三角形 12"/>
              <p:cNvSpPr/>
              <p:nvPr/>
            </p:nvSpPr>
            <p:spPr>
              <a:xfrm rot="10800000">
                <a:off x="8382000" y="9906"/>
                <a:ext cx="2511552" cy="666975"/>
              </a:xfrm>
              <a:prstGeom prst="triangle">
                <a:avLst>
                  <a:gd name="adj" fmla="val 71117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梯形 20"/>
              <p:cNvSpPr/>
              <p:nvPr/>
            </p:nvSpPr>
            <p:spPr>
              <a:xfrm>
                <a:off x="9103480" y="-2771"/>
                <a:ext cx="1988192" cy="756129"/>
              </a:xfrm>
              <a:custGeom>
                <a:avLst/>
                <a:gdLst>
                  <a:gd name="connsiteX0" fmla="*/ 0 w 1996440"/>
                  <a:gd name="connsiteY0" fmla="*/ 666976 h 666976"/>
                  <a:gd name="connsiteX1" fmla="*/ 178936 w 1996440"/>
                  <a:gd name="connsiteY1" fmla="*/ 0 h 666976"/>
                  <a:gd name="connsiteX2" fmla="*/ 1817504 w 1996440"/>
                  <a:gd name="connsiteY2" fmla="*/ 0 h 666976"/>
                  <a:gd name="connsiteX3" fmla="*/ 1996440 w 1996440"/>
                  <a:gd name="connsiteY3" fmla="*/ 666976 h 666976"/>
                  <a:gd name="connsiteX4" fmla="*/ 0 w 1996440"/>
                  <a:gd name="connsiteY4" fmla="*/ 666976 h 666976"/>
                  <a:gd name="connsiteX0" fmla="*/ 0 w 1898904"/>
                  <a:gd name="connsiteY0" fmla="*/ 764512 h 764512"/>
                  <a:gd name="connsiteX1" fmla="*/ 81400 w 1898904"/>
                  <a:gd name="connsiteY1" fmla="*/ 0 h 764512"/>
                  <a:gd name="connsiteX2" fmla="*/ 1719968 w 1898904"/>
                  <a:gd name="connsiteY2" fmla="*/ 0 h 764512"/>
                  <a:gd name="connsiteX3" fmla="*/ 1898904 w 1898904"/>
                  <a:gd name="connsiteY3" fmla="*/ 666976 h 764512"/>
                  <a:gd name="connsiteX4" fmla="*/ 0 w 1898904"/>
                  <a:gd name="connsiteY4" fmla="*/ 764512 h 764512"/>
                  <a:gd name="connsiteX0" fmla="*/ 64904 w 1963808"/>
                  <a:gd name="connsiteY0" fmla="*/ 764512 h 764512"/>
                  <a:gd name="connsiteX1" fmla="*/ 0 w 1963808"/>
                  <a:gd name="connsiteY1" fmla="*/ 664464 h 764512"/>
                  <a:gd name="connsiteX2" fmla="*/ 1784872 w 1963808"/>
                  <a:gd name="connsiteY2" fmla="*/ 0 h 764512"/>
                  <a:gd name="connsiteX3" fmla="*/ 1963808 w 1963808"/>
                  <a:gd name="connsiteY3" fmla="*/ 666976 h 764512"/>
                  <a:gd name="connsiteX4" fmla="*/ 64904 w 1963808"/>
                  <a:gd name="connsiteY4" fmla="*/ 764512 h 764512"/>
                  <a:gd name="connsiteX0" fmla="*/ 77096 w 1976000"/>
                  <a:gd name="connsiteY0" fmla="*/ 764512 h 764512"/>
                  <a:gd name="connsiteX1" fmla="*/ 0 w 1976000"/>
                  <a:gd name="connsiteY1" fmla="*/ 670560 h 764512"/>
                  <a:gd name="connsiteX2" fmla="*/ 1797064 w 1976000"/>
                  <a:gd name="connsiteY2" fmla="*/ 0 h 764512"/>
                  <a:gd name="connsiteX3" fmla="*/ 1976000 w 1976000"/>
                  <a:gd name="connsiteY3" fmla="*/ 666976 h 764512"/>
                  <a:gd name="connsiteX4" fmla="*/ 77096 w 1976000"/>
                  <a:gd name="connsiteY4" fmla="*/ 764512 h 764512"/>
                  <a:gd name="connsiteX0" fmla="*/ 89288 w 1988192"/>
                  <a:gd name="connsiteY0" fmla="*/ 764512 h 764512"/>
                  <a:gd name="connsiteX1" fmla="*/ 0 w 1988192"/>
                  <a:gd name="connsiteY1" fmla="*/ 682752 h 764512"/>
                  <a:gd name="connsiteX2" fmla="*/ 1809256 w 1988192"/>
                  <a:gd name="connsiteY2" fmla="*/ 0 h 764512"/>
                  <a:gd name="connsiteX3" fmla="*/ 1988192 w 1988192"/>
                  <a:gd name="connsiteY3" fmla="*/ 666976 h 764512"/>
                  <a:gd name="connsiteX4" fmla="*/ 89288 w 1988192"/>
                  <a:gd name="connsiteY4" fmla="*/ 764512 h 764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8192" h="764512">
                    <a:moveTo>
                      <a:pt x="89288" y="764512"/>
                    </a:moveTo>
                    <a:lnTo>
                      <a:pt x="0" y="682752"/>
                    </a:lnTo>
                    <a:lnTo>
                      <a:pt x="1809256" y="0"/>
                    </a:lnTo>
                    <a:lnTo>
                      <a:pt x="1988192" y="666976"/>
                    </a:lnTo>
                    <a:lnTo>
                      <a:pt x="89288" y="764512"/>
                    </a:ln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梯形 20"/>
              <p:cNvSpPr/>
              <p:nvPr/>
            </p:nvSpPr>
            <p:spPr>
              <a:xfrm rot="10800000">
                <a:off x="10902708" y="3346"/>
                <a:ext cx="1033272" cy="843932"/>
              </a:xfrm>
              <a:custGeom>
                <a:avLst/>
                <a:gdLst>
                  <a:gd name="connsiteX0" fmla="*/ 0 w 1996440"/>
                  <a:gd name="connsiteY0" fmla="*/ 666976 h 666976"/>
                  <a:gd name="connsiteX1" fmla="*/ 178936 w 1996440"/>
                  <a:gd name="connsiteY1" fmla="*/ 0 h 666976"/>
                  <a:gd name="connsiteX2" fmla="*/ 1817504 w 1996440"/>
                  <a:gd name="connsiteY2" fmla="*/ 0 h 666976"/>
                  <a:gd name="connsiteX3" fmla="*/ 1996440 w 1996440"/>
                  <a:gd name="connsiteY3" fmla="*/ 666976 h 666976"/>
                  <a:gd name="connsiteX4" fmla="*/ 0 w 1996440"/>
                  <a:gd name="connsiteY4" fmla="*/ 666976 h 666976"/>
                  <a:gd name="connsiteX0" fmla="*/ 0 w 1898904"/>
                  <a:gd name="connsiteY0" fmla="*/ 764512 h 764512"/>
                  <a:gd name="connsiteX1" fmla="*/ 81400 w 1898904"/>
                  <a:gd name="connsiteY1" fmla="*/ 0 h 764512"/>
                  <a:gd name="connsiteX2" fmla="*/ 1719968 w 1898904"/>
                  <a:gd name="connsiteY2" fmla="*/ 0 h 764512"/>
                  <a:gd name="connsiteX3" fmla="*/ 1898904 w 1898904"/>
                  <a:gd name="connsiteY3" fmla="*/ 666976 h 764512"/>
                  <a:gd name="connsiteX4" fmla="*/ 0 w 1898904"/>
                  <a:gd name="connsiteY4" fmla="*/ 764512 h 764512"/>
                  <a:gd name="connsiteX0" fmla="*/ 64904 w 1963808"/>
                  <a:gd name="connsiteY0" fmla="*/ 764512 h 764512"/>
                  <a:gd name="connsiteX1" fmla="*/ 0 w 1963808"/>
                  <a:gd name="connsiteY1" fmla="*/ 664464 h 764512"/>
                  <a:gd name="connsiteX2" fmla="*/ 1784872 w 1963808"/>
                  <a:gd name="connsiteY2" fmla="*/ 0 h 764512"/>
                  <a:gd name="connsiteX3" fmla="*/ 1963808 w 1963808"/>
                  <a:gd name="connsiteY3" fmla="*/ 666976 h 764512"/>
                  <a:gd name="connsiteX4" fmla="*/ 64904 w 1963808"/>
                  <a:gd name="connsiteY4" fmla="*/ 764512 h 764512"/>
                  <a:gd name="connsiteX0" fmla="*/ 77096 w 1976000"/>
                  <a:gd name="connsiteY0" fmla="*/ 764512 h 764512"/>
                  <a:gd name="connsiteX1" fmla="*/ 0 w 1976000"/>
                  <a:gd name="connsiteY1" fmla="*/ 670560 h 764512"/>
                  <a:gd name="connsiteX2" fmla="*/ 1797064 w 1976000"/>
                  <a:gd name="connsiteY2" fmla="*/ 0 h 764512"/>
                  <a:gd name="connsiteX3" fmla="*/ 1976000 w 1976000"/>
                  <a:gd name="connsiteY3" fmla="*/ 666976 h 764512"/>
                  <a:gd name="connsiteX4" fmla="*/ 77096 w 1976000"/>
                  <a:gd name="connsiteY4" fmla="*/ 764512 h 764512"/>
                  <a:gd name="connsiteX0" fmla="*/ 89288 w 1988192"/>
                  <a:gd name="connsiteY0" fmla="*/ 764512 h 764512"/>
                  <a:gd name="connsiteX1" fmla="*/ 0 w 1988192"/>
                  <a:gd name="connsiteY1" fmla="*/ 682752 h 764512"/>
                  <a:gd name="connsiteX2" fmla="*/ 1809256 w 1988192"/>
                  <a:gd name="connsiteY2" fmla="*/ 0 h 764512"/>
                  <a:gd name="connsiteX3" fmla="*/ 1988192 w 1988192"/>
                  <a:gd name="connsiteY3" fmla="*/ 666976 h 764512"/>
                  <a:gd name="connsiteX4" fmla="*/ 89288 w 1988192"/>
                  <a:gd name="connsiteY4" fmla="*/ 764512 h 764512"/>
                  <a:gd name="connsiteX0" fmla="*/ 0 w 1898904"/>
                  <a:gd name="connsiteY0" fmla="*/ 950825 h 950825"/>
                  <a:gd name="connsiteX1" fmla="*/ 1099432 w 1898904"/>
                  <a:gd name="connsiteY1" fmla="*/ 0 h 950825"/>
                  <a:gd name="connsiteX2" fmla="*/ 1719968 w 1898904"/>
                  <a:gd name="connsiteY2" fmla="*/ 186313 h 950825"/>
                  <a:gd name="connsiteX3" fmla="*/ 1898904 w 1898904"/>
                  <a:gd name="connsiteY3" fmla="*/ 853289 h 950825"/>
                  <a:gd name="connsiteX4" fmla="*/ 0 w 1898904"/>
                  <a:gd name="connsiteY4" fmla="*/ 950825 h 950825"/>
                  <a:gd name="connsiteX0" fmla="*/ 0 w 947928"/>
                  <a:gd name="connsiteY0" fmla="*/ 815226 h 853290"/>
                  <a:gd name="connsiteX1" fmla="*/ 148456 w 947928"/>
                  <a:gd name="connsiteY1" fmla="*/ 0 h 853290"/>
                  <a:gd name="connsiteX2" fmla="*/ 768992 w 947928"/>
                  <a:gd name="connsiteY2" fmla="*/ 186313 h 853290"/>
                  <a:gd name="connsiteX3" fmla="*/ 947928 w 947928"/>
                  <a:gd name="connsiteY3" fmla="*/ 853289 h 853290"/>
                  <a:gd name="connsiteX4" fmla="*/ 0 w 947928"/>
                  <a:gd name="connsiteY4" fmla="*/ 815226 h 853290"/>
                  <a:gd name="connsiteX0" fmla="*/ 0 w 1027176"/>
                  <a:gd name="connsiteY0" fmla="*/ 839880 h 853289"/>
                  <a:gd name="connsiteX1" fmla="*/ 227704 w 1027176"/>
                  <a:gd name="connsiteY1" fmla="*/ 0 h 853289"/>
                  <a:gd name="connsiteX2" fmla="*/ 848240 w 1027176"/>
                  <a:gd name="connsiteY2" fmla="*/ 186313 h 853289"/>
                  <a:gd name="connsiteX3" fmla="*/ 1027176 w 1027176"/>
                  <a:gd name="connsiteY3" fmla="*/ 853289 h 853289"/>
                  <a:gd name="connsiteX4" fmla="*/ 0 w 1027176"/>
                  <a:gd name="connsiteY4" fmla="*/ 839880 h 853289"/>
                  <a:gd name="connsiteX0" fmla="*/ 0 w 1033272"/>
                  <a:gd name="connsiteY0" fmla="*/ 846044 h 853289"/>
                  <a:gd name="connsiteX1" fmla="*/ 233800 w 1033272"/>
                  <a:gd name="connsiteY1" fmla="*/ 0 h 853289"/>
                  <a:gd name="connsiteX2" fmla="*/ 854336 w 1033272"/>
                  <a:gd name="connsiteY2" fmla="*/ 186313 h 853289"/>
                  <a:gd name="connsiteX3" fmla="*/ 1033272 w 1033272"/>
                  <a:gd name="connsiteY3" fmla="*/ 853289 h 853289"/>
                  <a:gd name="connsiteX4" fmla="*/ 0 w 1033272"/>
                  <a:gd name="connsiteY4" fmla="*/ 846044 h 85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3272" h="853289">
                    <a:moveTo>
                      <a:pt x="0" y="846044"/>
                    </a:moveTo>
                    <a:lnTo>
                      <a:pt x="233800" y="0"/>
                    </a:lnTo>
                    <a:lnTo>
                      <a:pt x="854336" y="186313"/>
                    </a:lnTo>
                    <a:lnTo>
                      <a:pt x="1033272" y="853289"/>
                    </a:lnTo>
                    <a:lnTo>
                      <a:pt x="0" y="846044"/>
                    </a:ln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23"/>
              <p:cNvSpPr/>
              <p:nvPr/>
            </p:nvSpPr>
            <p:spPr>
              <a:xfrm>
                <a:off x="11688461" y="14209"/>
                <a:ext cx="485531" cy="827264"/>
              </a:xfrm>
              <a:custGeom>
                <a:avLst/>
                <a:gdLst>
                  <a:gd name="connsiteX0" fmla="*/ 0 w 583067"/>
                  <a:gd name="connsiteY0" fmla="*/ 0 h 748016"/>
                  <a:gd name="connsiteX1" fmla="*/ 583067 w 583067"/>
                  <a:gd name="connsiteY1" fmla="*/ 0 h 748016"/>
                  <a:gd name="connsiteX2" fmla="*/ 583067 w 583067"/>
                  <a:gd name="connsiteY2" fmla="*/ 748016 h 748016"/>
                  <a:gd name="connsiteX3" fmla="*/ 0 w 583067"/>
                  <a:gd name="connsiteY3" fmla="*/ 748016 h 748016"/>
                  <a:gd name="connsiteX4" fmla="*/ 0 w 583067"/>
                  <a:gd name="connsiteY4" fmla="*/ 0 h 748016"/>
                  <a:gd name="connsiteX0" fmla="*/ 0 w 583067"/>
                  <a:gd name="connsiteY0" fmla="*/ 0 h 833360"/>
                  <a:gd name="connsiteX1" fmla="*/ 583067 w 583067"/>
                  <a:gd name="connsiteY1" fmla="*/ 0 h 833360"/>
                  <a:gd name="connsiteX2" fmla="*/ 583067 w 583067"/>
                  <a:gd name="connsiteY2" fmla="*/ 748016 h 833360"/>
                  <a:gd name="connsiteX3" fmla="*/ 115824 w 583067"/>
                  <a:gd name="connsiteY3" fmla="*/ 833360 h 833360"/>
                  <a:gd name="connsiteX4" fmla="*/ 0 w 583067"/>
                  <a:gd name="connsiteY4" fmla="*/ 0 h 833360"/>
                  <a:gd name="connsiteX0" fmla="*/ 0 w 583067"/>
                  <a:gd name="connsiteY0" fmla="*/ 0 h 827264"/>
                  <a:gd name="connsiteX1" fmla="*/ 583067 w 583067"/>
                  <a:gd name="connsiteY1" fmla="*/ 0 h 827264"/>
                  <a:gd name="connsiteX2" fmla="*/ 583067 w 583067"/>
                  <a:gd name="connsiteY2" fmla="*/ 748016 h 827264"/>
                  <a:gd name="connsiteX3" fmla="*/ 97536 w 583067"/>
                  <a:gd name="connsiteY3" fmla="*/ 827264 h 827264"/>
                  <a:gd name="connsiteX4" fmla="*/ 0 w 583067"/>
                  <a:gd name="connsiteY4" fmla="*/ 0 h 827264"/>
                  <a:gd name="connsiteX0" fmla="*/ 335280 w 485531"/>
                  <a:gd name="connsiteY0" fmla="*/ 73152 h 827264"/>
                  <a:gd name="connsiteX1" fmla="*/ 485531 w 485531"/>
                  <a:gd name="connsiteY1" fmla="*/ 0 h 827264"/>
                  <a:gd name="connsiteX2" fmla="*/ 485531 w 485531"/>
                  <a:gd name="connsiteY2" fmla="*/ 748016 h 827264"/>
                  <a:gd name="connsiteX3" fmla="*/ 0 w 485531"/>
                  <a:gd name="connsiteY3" fmla="*/ 827264 h 827264"/>
                  <a:gd name="connsiteX4" fmla="*/ 335280 w 485531"/>
                  <a:gd name="connsiteY4" fmla="*/ 73152 h 827264"/>
                  <a:gd name="connsiteX0" fmla="*/ 237744 w 485531"/>
                  <a:gd name="connsiteY0" fmla="*/ 0 h 827264"/>
                  <a:gd name="connsiteX1" fmla="*/ 485531 w 485531"/>
                  <a:gd name="connsiteY1" fmla="*/ 0 h 827264"/>
                  <a:gd name="connsiteX2" fmla="*/ 485531 w 485531"/>
                  <a:gd name="connsiteY2" fmla="*/ 748016 h 827264"/>
                  <a:gd name="connsiteX3" fmla="*/ 0 w 485531"/>
                  <a:gd name="connsiteY3" fmla="*/ 827264 h 827264"/>
                  <a:gd name="connsiteX4" fmla="*/ 237744 w 485531"/>
                  <a:gd name="connsiteY4" fmla="*/ 0 h 82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531" h="827264">
                    <a:moveTo>
                      <a:pt x="237744" y="0"/>
                    </a:moveTo>
                    <a:lnTo>
                      <a:pt x="485531" y="0"/>
                    </a:lnTo>
                    <a:lnTo>
                      <a:pt x="485531" y="748016"/>
                    </a:lnTo>
                    <a:lnTo>
                      <a:pt x="0" y="827264"/>
                    </a:lnTo>
                    <a:lnTo>
                      <a:pt x="237744" y="0"/>
                    </a:ln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 userDrawn="1"/>
        </p:nvGrpSpPr>
        <p:grpSpPr>
          <a:xfrm>
            <a:off x="9242388" y="111869"/>
            <a:ext cx="2374475" cy="418130"/>
            <a:chOff x="9242388" y="111869"/>
            <a:chExt cx="2374475" cy="418130"/>
          </a:xfrm>
        </p:grpSpPr>
        <p:sp>
          <p:nvSpPr>
            <p:cNvPr id="26" name="矩形 25"/>
            <p:cNvSpPr/>
            <p:nvPr/>
          </p:nvSpPr>
          <p:spPr>
            <a:xfrm>
              <a:off x="9723395" y="160667"/>
              <a:ext cx="1893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第一</a:t>
              </a: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季、现代 </a:t>
              </a:r>
              <a:r>
                <a:rPr lang="en-US" altLang="zh-CN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01</a:t>
              </a:r>
              <a:endPara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9242388" y="111869"/>
              <a:ext cx="418130" cy="418130"/>
              <a:chOff x="5843081" y="2266545"/>
              <a:chExt cx="466928" cy="466928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843081" y="2266545"/>
                <a:ext cx="466928" cy="46692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5927880" y="2412379"/>
                <a:ext cx="297330" cy="175260"/>
                <a:chOff x="5941215" y="3037218"/>
                <a:chExt cx="297330" cy="175260"/>
              </a:xfrm>
            </p:grpSpPr>
            <p:cxnSp>
              <p:nvCxnSpPr>
                <p:cNvPr id="30" name="直接连接符 29"/>
                <p:cNvCxnSpPr/>
                <p:nvPr/>
              </p:nvCxnSpPr>
              <p:spPr>
                <a:xfrm flipV="1">
                  <a:off x="5941215" y="3124848"/>
                  <a:ext cx="288000" cy="1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 flipH="1" flipV="1">
                  <a:off x="6150915" y="3037218"/>
                  <a:ext cx="87630" cy="87630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>
                  <a:off x="6150915" y="3124848"/>
                  <a:ext cx="87630" cy="87630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07" y="-127118"/>
            <a:ext cx="1620000" cy="1607260"/>
          </a:xfrm>
          <a:prstGeom prst="rect">
            <a:avLst/>
          </a:prstGeom>
        </p:spPr>
      </p:pic>
      <p:cxnSp>
        <p:nvCxnSpPr>
          <p:cNvPr id="35" name="直接连接符 34"/>
          <p:cNvCxnSpPr/>
          <p:nvPr userDrawn="1"/>
        </p:nvCxnSpPr>
        <p:spPr>
          <a:xfrm>
            <a:off x="1093207" y="1232932"/>
            <a:ext cx="115864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/>
        </p:nvCxnSpPr>
        <p:spPr>
          <a:xfrm>
            <a:off x="2782888" y="-254000"/>
            <a:ext cx="0" cy="7284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2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113-54E2-4F8A-941D-5E69A150BE86}" type="datetimeFigureOut">
              <a:rPr lang="zh-CN" altLang="en-US" smtClean="0"/>
              <a:t>2014/6/30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72FC-0338-428F-883A-63F0D092FB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1571744"/>
            <a:ext cx="2705100" cy="316230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5564444" y="324433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MODERN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451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58E4113-54E2-4F8A-941D-5E69A150BE86}" type="datetimeFigureOut">
              <a:rPr lang="zh-CN" altLang="en-US" smtClean="0"/>
              <a:t>2014/6/30 Monday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25D72FC-0338-428F-883A-63F0D092FBA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-15240" y="-25145"/>
            <a:ext cx="12212986" cy="6893051"/>
            <a:chOff x="-15240" y="-25145"/>
            <a:chExt cx="12212986" cy="6893051"/>
          </a:xfrm>
        </p:grpSpPr>
        <p:sp>
          <p:nvSpPr>
            <p:cNvPr id="14" name="矩形 13"/>
            <p:cNvSpPr/>
            <p:nvPr/>
          </p:nvSpPr>
          <p:spPr>
            <a:xfrm>
              <a:off x="-4" y="-2285"/>
              <a:ext cx="12192004" cy="686028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5"/>
            <p:cNvSpPr/>
            <p:nvPr/>
          </p:nvSpPr>
          <p:spPr>
            <a:xfrm rot="10800000">
              <a:off x="3874507" y="0"/>
              <a:ext cx="8317493" cy="3973650"/>
            </a:xfrm>
            <a:custGeom>
              <a:avLst/>
              <a:gdLst>
                <a:gd name="connsiteX0" fmla="*/ 0 w 8308527"/>
                <a:gd name="connsiteY0" fmla="*/ 3973650 h 3973650"/>
                <a:gd name="connsiteX1" fmla="*/ 5068700 w 8308527"/>
                <a:gd name="connsiteY1" fmla="*/ 0 h 3973650"/>
                <a:gd name="connsiteX2" fmla="*/ 8308527 w 8308527"/>
                <a:gd name="connsiteY2" fmla="*/ 3973650 h 3973650"/>
                <a:gd name="connsiteX3" fmla="*/ 0 w 8308527"/>
                <a:gd name="connsiteY3" fmla="*/ 3973650 h 3973650"/>
                <a:gd name="connsiteX0" fmla="*/ 8966 w 8317493"/>
                <a:gd name="connsiteY0" fmla="*/ 3973650 h 3998259"/>
                <a:gd name="connsiteX1" fmla="*/ 0 w 8317493"/>
                <a:gd name="connsiteY1" fmla="*/ 3998259 h 3998259"/>
                <a:gd name="connsiteX2" fmla="*/ 5077666 w 8317493"/>
                <a:gd name="connsiteY2" fmla="*/ 0 h 3998259"/>
                <a:gd name="connsiteX3" fmla="*/ 8317493 w 8317493"/>
                <a:gd name="connsiteY3" fmla="*/ 3973650 h 3998259"/>
                <a:gd name="connsiteX4" fmla="*/ 8966 w 8317493"/>
                <a:gd name="connsiteY4" fmla="*/ 3973650 h 3998259"/>
                <a:gd name="connsiteX0" fmla="*/ 0 w 8308527"/>
                <a:gd name="connsiteY0" fmla="*/ 3973650 h 3973650"/>
                <a:gd name="connsiteX1" fmla="*/ 8963 w 8308527"/>
                <a:gd name="connsiteY1" fmla="*/ 3209365 h 3973650"/>
                <a:gd name="connsiteX2" fmla="*/ 5068700 w 8308527"/>
                <a:gd name="connsiteY2" fmla="*/ 0 h 3973650"/>
                <a:gd name="connsiteX3" fmla="*/ 8308527 w 8308527"/>
                <a:gd name="connsiteY3" fmla="*/ 3973650 h 3973650"/>
                <a:gd name="connsiteX4" fmla="*/ 0 w 8308527"/>
                <a:gd name="connsiteY4" fmla="*/ 3973650 h 3973650"/>
                <a:gd name="connsiteX0" fmla="*/ 8966 w 8317493"/>
                <a:gd name="connsiteY0" fmla="*/ 3973650 h 3973650"/>
                <a:gd name="connsiteX1" fmla="*/ 0 w 8317493"/>
                <a:gd name="connsiteY1" fmla="*/ 3200401 h 3973650"/>
                <a:gd name="connsiteX2" fmla="*/ 5077666 w 8317493"/>
                <a:gd name="connsiteY2" fmla="*/ 0 h 3973650"/>
                <a:gd name="connsiteX3" fmla="*/ 8317493 w 8317493"/>
                <a:gd name="connsiteY3" fmla="*/ 3973650 h 3973650"/>
                <a:gd name="connsiteX4" fmla="*/ 8966 w 8317493"/>
                <a:gd name="connsiteY4" fmla="*/ 3973650 h 397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7493" h="3973650">
                  <a:moveTo>
                    <a:pt x="8966" y="3973650"/>
                  </a:moveTo>
                  <a:lnTo>
                    <a:pt x="0" y="3200401"/>
                  </a:lnTo>
                  <a:lnTo>
                    <a:pt x="5077666" y="0"/>
                  </a:lnTo>
                  <a:lnTo>
                    <a:pt x="8317493" y="3973650"/>
                  </a:lnTo>
                  <a:lnTo>
                    <a:pt x="8966" y="39736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42000">
                  <a:srgbClr val="C0C0C0">
                    <a:alpha val="9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-15240" y="-15045"/>
              <a:ext cx="1294733" cy="6882951"/>
              <a:chOff x="-5363" y="-24951"/>
              <a:chExt cx="1294733" cy="688295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0" y="0"/>
                <a:ext cx="718457" cy="68580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5"/>
              <p:cNvSpPr/>
              <p:nvPr/>
            </p:nvSpPr>
            <p:spPr>
              <a:xfrm>
                <a:off x="0" y="-24951"/>
                <a:ext cx="842682" cy="568929"/>
              </a:xfrm>
              <a:custGeom>
                <a:avLst/>
                <a:gdLst>
                  <a:gd name="connsiteX0" fmla="*/ 0 w 842682"/>
                  <a:gd name="connsiteY0" fmla="*/ 0 h 860612"/>
                  <a:gd name="connsiteX1" fmla="*/ 842682 w 842682"/>
                  <a:gd name="connsiteY1" fmla="*/ 0 h 860612"/>
                  <a:gd name="connsiteX2" fmla="*/ 842682 w 842682"/>
                  <a:gd name="connsiteY2" fmla="*/ 860612 h 860612"/>
                  <a:gd name="connsiteX3" fmla="*/ 0 w 842682"/>
                  <a:gd name="connsiteY3" fmla="*/ 860612 h 860612"/>
                  <a:gd name="connsiteX4" fmla="*/ 0 w 842682"/>
                  <a:gd name="connsiteY4" fmla="*/ 0 h 860612"/>
                  <a:gd name="connsiteX0" fmla="*/ 0 w 842682"/>
                  <a:gd name="connsiteY0" fmla="*/ 0 h 860612"/>
                  <a:gd name="connsiteX1" fmla="*/ 842682 w 842682"/>
                  <a:gd name="connsiteY1" fmla="*/ 0 h 860612"/>
                  <a:gd name="connsiteX2" fmla="*/ 609600 w 842682"/>
                  <a:gd name="connsiteY2" fmla="*/ 654424 h 860612"/>
                  <a:gd name="connsiteX3" fmla="*/ 0 w 842682"/>
                  <a:gd name="connsiteY3" fmla="*/ 860612 h 860612"/>
                  <a:gd name="connsiteX4" fmla="*/ 0 w 842682"/>
                  <a:gd name="connsiteY4" fmla="*/ 0 h 860612"/>
                  <a:gd name="connsiteX0" fmla="*/ 0 w 842682"/>
                  <a:gd name="connsiteY0" fmla="*/ 0 h 860612"/>
                  <a:gd name="connsiteX1" fmla="*/ 842682 w 842682"/>
                  <a:gd name="connsiteY1" fmla="*/ 0 h 860612"/>
                  <a:gd name="connsiteX2" fmla="*/ 753035 w 842682"/>
                  <a:gd name="connsiteY2" fmla="*/ 537882 h 860612"/>
                  <a:gd name="connsiteX3" fmla="*/ 0 w 842682"/>
                  <a:gd name="connsiteY3" fmla="*/ 860612 h 860612"/>
                  <a:gd name="connsiteX4" fmla="*/ 0 w 842682"/>
                  <a:gd name="connsiteY4" fmla="*/ 0 h 86061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8965 w 842682"/>
                  <a:gd name="connsiteY3" fmla="*/ 457201 h 537882"/>
                  <a:gd name="connsiteX4" fmla="*/ 0 w 842682"/>
                  <a:gd name="connsiteY4" fmla="*/ 0 h 53788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26894 w 842682"/>
                  <a:gd name="connsiteY3" fmla="*/ 313765 h 537882"/>
                  <a:gd name="connsiteX4" fmla="*/ 0 w 842682"/>
                  <a:gd name="connsiteY4" fmla="*/ 0 h 53788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170330 w 842682"/>
                  <a:gd name="connsiteY3" fmla="*/ 152401 h 537882"/>
                  <a:gd name="connsiteX4" fmla="*/ 0 w 842682"/>
                  <a:gd name="connsiteY4" fmla="*/ 0 h 53788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1 w 842682"/>
                  <a:gd name="connsiteY3" fmla="*/ 376519 h 537882"/>
                  <a:gd name="connsiteX4" fmla="*/ 0 w 842682"/>
                  <a:gd name="connsiteY4" fmla="*/ 0 h 537882"/>
                  <a:gd name="connsiteX0" fmla="*/ 0 w 842682"/>
                  <a:gd name="connsiteY0" fmla="*/ 0 h 543978"/>
                  <a:gd name="connsiteX1" fmla="*/ 842682 w 842682"/>
                  <a:gd name="connsiteY1" fmla="*/ 0 h 543978"/>
                  <a:gd name="connsiteX2" fmla="*/ 759131 w 842682"/>
                  <a:gd name="connsiteY2" fmla="*/ 543978 h 543978"/>
                  <a:gd name="connsiteX3" fmla="*/ 1 w 842682"/>
                  <a:gd name="connsiteY3" fmla="*/ 376519 h 543978"/>
                  <a:gd name="connsiteX4" fmla="*/ 0 w 842682"/>
                  <a:gd name="connsiteY4" fmla="*/ 0 h 543978"/>
                  <a:gd name="connsiteX0" fmla="*/ 0 w 842682"/>
                  <a:gd name="connsiteY0" fmla="*/ 0 h 550074"/>
                  <a:gd name="connsiteX1" fmla="*/ 842682 w 842682"/>
                  <a:gd name="connsiteY1" fmla="*/ 0 h 550074"/>
                  <a:gd name="connsiteX2" fmla="*/ 765227 w 842682"/>
                  <a:gd name="connsiteY2" fmla="*/ 550074 h 550074"/>
                  <a:gd name="connsiteX3" fmla="*/ 1 w 842682"/>
                  <a:gd name="connsiteY3" fmla="*/ 376519 h 550074"/>
                  <a:gd name="connsiteX4" fmla="*/ 0 w 842682"/>
                  <a:gd name="connsiteY4" fmla="*/ 0 h 550074"/>
                  <a:gd name="connsiteX0" fmla="*/ 0 w 842682"/>
                  <a:gd name="connsiteY0" fmla="*/ 0 h 550074"/>
                  <a:gd name="connsiteX1" fmla="*/ 842682 w 842682"/>
                  <a:gd name="connsiteY1" fmla="*/ 0 h 550074"/>
                  <a:gd name="connsiteX2" fmla="*/ 776657 w 842682"/>
                  <a:gd name="connsiteY2" fmla="*/ 550074 h 550074"/>
                  <a:gd name="connsiteX3" fmla="*/ 1 w 842682"/>
                  <a:gd name="connsiteY3" fmla="*/ 376519 h 550074"/>
                  <a:gd name="connsiteX4" fmla="*/ 0 w 842682"/>
                  <a:gd name="connsiteY4" fmla="*/ 0 h 550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2682" h="550074">
                    <a:moveTo>
                      <a:pt x="0" y="0"/>
                    </a:moveTo>
                    <a:lnTo>
                      <a:pt x="842682" y="0"/>
                    </a:lnTo>
                    <a:lnTo>
                      <a:pt x="776657" y="550074"/>
                    </a:lnTo>
                    <a:lnTo>
                      <a:pt x="1" y="376519"/>
                    </a:lnTo>
                    <a:cubicBezTo>
                      <a:pt x="1" y="251013"/>
                      <a:pt x="0" y="125506"/>
                      <a:pt x="0" y="0"/>
                    </a:cubicBez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5"/>
              <p:cNvSpPr/>
              <p:nvPr/>
            </p:nvSpPr>
            <p:spPr>
              <a:xfrm>
                <a:off x="0" y="367194"/>
                <a:ext cx="1289369" cy="1354746"/>
              </a:xfrm>
              <a:custGeom>
                <a:avLst/>
                <a:gdLst>
                  <a:gd name="connsiteX0" fmla="*/ 0 w 842682"/>
                  <a:gd name="connsiteY0" fmla="*/ 0 h 860612"/>
                  <a:gd name="connsiteX1" fmla="*/ 842682 w 842682"/>
                  <a:gd name="connsiteY1" fmla="*/ 0 h 860612"/>
                  <a:gd name="connsiteX2" fmla="*/ 842682 w 842682"/>
                  <a:gd name="connsiteY2" fmla="*/ 860612 h 860612"/>
                  <a:gd name="connsiteX3" fmla="*/ 0 w 842682"/>
                  <a:gd name="connsiteY3" fmla="*/ 860612 h 860612"/>
                  <a:gd name="connsiteX4" fmla="*/ 0 w 842682"/>
                  <a:gd name="connsiteY4" fmla="*/ 0 h 860612"/>
                  <a:gd name="connsiteX0" fmla="*/ 0 w 842682"/>
                  <a:gd name="connsiteY0" fmla="*/ 0 h 860612"/>
                  <a:gd name="connsiteX1" fmla="*/ 842682 w 842682"/>
                  <a:gd name="connsiteY1" fmla="*/ 0 h 860612"/>
                  <a:gd name="connsiteX2" fmla="*/ 609600 w 842682"/>
                  <a:gd name="connsiteY2" fmla="*/ 654424 h 860612"/>
                  <a:gd name="connsiteX3" fmla="*/ 0 w 842682"/>
                  <a:gd name="connsiteY3" fmla="*/ 860612 h 860612"/>
                  <a:gd name="connsiteX4" fmla="*/ 0 w 842682"/>
                  <a:gd name="connsiteY4" fmla="*/ 0 h 860612"/>
                  <a:gd name="connsiteX0" fmla="*/ 0 w 842682"/>
                  <a:gd name="connsiteY0" fmla="*/ 0 h 860612"/>
                  <a:gd name="connsiteX1" fmla="*/ 842682 w 842682"/>
                  <a:gd name="connsiteY1" fmla="*/ 0 h 860612"/>
                  <a:gd name="connsiteX2" fmla="*/ 753035 w 842682"/>
                  <a:gd name="connsiteY2" fmla="*/ 537882 h 860612"/>
                  <a:gd name="connsiteX3" fmla="*/ 0 w 842682"/>
                  <a:gd name="connsiteY3" fmla="*/ 860612 h 860612"/>
                  <a:gd name="connsiteX4" fmla="*/ 0 w 842682"/>
                  <a:gd name="connsiteY4" fmla="*/ 0 h 86061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8965 w 842682"/>
                  <a:gd name="connsiteY3" fmla="*/ 457201 h 537882"/>
                  <a:gd name="connsiteX4" fmla="*/ 0 w 842682"/>
                  <a:gd name="connsiteY4" fmla="*/ 0 h 53788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26894 w 842682"/>
                  <a:gd name="connsiteY3" fmla="*/ 313765 h 537882"/>
                  <a:gd name="connsiteX4" fmla="*/ 0 w 842682"/>
                  <a:gd name="connsiteY4" fmla="*/ 0 h 53788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170330 w 842682"/>
                  <a:gd name="connsiteY3" fmla="*/ 152401 h 537882"/>
                  <a:gd name="connsiteX4" fmla="*/ 0 w 842682"/>
                  <a:gd name="connsiteY4" fmla="*/ 0 h 53788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1 w 842682"/>
                  <a:gd name="connsiteY3" fmla="*/ 376519 h 537882"/>
                  <a:gd name="connsiteX4" fmla="*/ 0 w 842682"/>
                  <a:gd name="connsiteY4" fmla="*/ 0 h 537882"/>
                  <a:gd name="connsiteX0" fmla="*/ 0 w 842682"/>
                  <a:gd name="connsiteY0" fmla="*/ 0 h 543978"/>
                  <a:gd name="connsiteX1" fmla="*/ 842682 w 842682"/>
                  <a:gd name="connsiteY1" fmla="*/ 0 h 543978"/>
                  <a:gd name="connsiteX2" fmla="*/ 759131 w 842682"/>
                  <a:gd name="connsiteY2" fmla="*/ 543978 h 543978"/>
                  <a:gd name="connsiteX3" fmla="*/ 1 w 842682"/>
                  <a:gd name="connsiteY3" fmla="*/ 376519 h 543978"/>
                  <a:gd name="connsiteX4" fmla="*/ 0 w 842682"/>
                  <a:gd name="connsiteY4" fmla="*/ 0 h 543978"/>
                  <a:gd name="connsiteX0" fmla="*/ 0 w 842682"/>
                  <a:gd name="connsiteY0" fmla="*/ 0 h 550074"/>
                  <a:gd name="connsiteX1" fmla="*/ 842682 w 842682"/>
                  <a:gd name="connsiteY1" fmla="*/ 0 h 550074"/>
                  <a:gd name="connsiteX2" fmla="*/ 765227 w 842682"/>
                  <a:gd name="connsiteY2" fmla="*/ 550074 h 550074"/>
                  <a:gd name="connsiteX3" fmla="*/ 1 w 842682"/>
                  <a:gd name="connsiteY3" fmla="*/ 376519 h 550074"/>
                  <a:gd name="connsiteX4" fmla="*/ 0 w 842682"/>
                  <a:gd name="connsiteY4" fmla="*/ 0 h 550074"/>
                  <a:gd name="connsiteX0" fmla="*/ 0 w 1425890"/>
                  <a:gd name="connsiteY0" fmla="*/ 0 h 1171866"/>
                  <a:gd name="connsiteX1" fmla="*/ 842682 w 1425890"/>
                  <a:gd name="connsiteY1" fmla="*/ 0 h 1171866"/>
                  <a:gd name="connsiteX2" fmla="*/ 1425890 w 1425890"/>
                  <a:gd name="connsiteY2" fmla="*/ 1171866 h 1171866"/>
                  <a:gd name="connsiteX3" fmla="*/ 1 w 1425890"/>
                  <a:gd name="connsiteY3" fmla="*/ 376519 h 1171866"/>
                  <a:gd name="connsiteX4" fmla="*/ 0 w 1425890"/>
                  <a:gd name="connsiteY4" fmla="*/ 0 h 1171866"/>
                  <a:gd name="connsiteX0" fmla="*/ 0 w 1425890"/>
                  <a:gd name="connsiteY0" fmla="*/ 6096 h 1177962"/>
                  <a:gd name="connsiteX1" fmla="*/ 869648 w 1425890"/>
                  <a:gd name="connsiteY1" fmla="*/ 0 h 1177962"/>
                  <a:gd name="connsiteX2" fmla="*/ 1425890 w 1425890"/>
                  <a:gd name="connsiteY2" fmla="*/ 1177962 h 1177962"/>
                  <a:gd name="connsiteX3" fmla="*/ 1 w 1425890"/>
                  <a:gd name="connsiteY3" fmla="*/ 382615 h 1177962"/>
                  <a:gd name="connsiteX4" fmla="*/ 0 w 1425890"/>
                  <a:gd name="connsiteY4" fmla="*/ 6096 h 1177962"/>
                  <a:gd name="connsiteX0" fmla="*/ 4212 w 1425889"/>
                  <a:gd name="connsiteY0" fmla="*/ 0 h 1350936"/>
                  <a:gd name="connsiteX1" fmla="*/ 869647 w 1425889"/>
                  <a:gd name="connsiteY1" fmla="*/ 172974 h 1350936"/>
                  <a:gd name="connsiteX2" fmla="*/ 1425889 w 1425889"/>
                  <a:gd name="connsiteY2" fmla="*/ 1350936 h 1350936"/>
                  <a:gd name="connsiteX3" fmla="*/ 0 w 1425889"/>
                  <a:gd name="connsiteY3" fmla="*/ 555589 h 1350936"/>
                  <a:gd name="connsiteX4" fmla="*/ 4212 w 1425889"/>
                  <a:gd name="connsiteY4" fmla="*/ 0 h 1350936"/>
                  <a:gd name="connsiteX0" fmla="*/ 0 w 1425890"/>
                  <a:gd name="connsiteY0" fmla="*/ 0 h 1354746"/>
                  <a:gd name="connsiteX1" fmla="*/ 869648 w 1425890"/>
                  <a:gd name="connsiteY1" fmla="*/ 176784 h 1354746"/>
                  <a:gd name="connsiteX2" fmla="*/ 1425890 w 1425890"/>
                  <a:gd name="connsiteY2" fmla="*/ 1354746 h 1354746"/>
                  <a:gd name="connsiteX3" fmla="*/ 1 w 1425890"/>
                  <a:gd name="connsiteY3" fmla="*/ 559399 h 1354746"/>
                  <a:gd name="connsiteX4" fmla="*/ 0 w 1425890"/>
                  <a:gd name="connsiteY4" fmla="*/ 0 h 1354746"/>
                  <a:gd name="connsiteX0" fmla="*/ 0 w 1425890"/>
                  <a:gd name="connsiteY0" fmla="*/ 0 h 1354746"/>
                  <a:gd name="connsiteX1" fmla="*/ 865435 w 1425890"/>
                  <a:gd name="connsiteY1" fmla="*/ 176784 h 1354746"/>
                  <a:gd name="connsiteX2" fmla="*/ 1425890 w 1425890"/>
                  <a:gd name="connsiteY2" fmla="*/ 1354746 h 1354746"/>
                  <a:gd name="connsiteX3" fmla="*/ 1 w 1425890"/>
                  <a:gd name="connsiteY3" fmla="*/ 559399 h 1354746"/>
                  <a:gd name="connsiteX4" fmla="*/ 0 w 1425890"/>
                  <a:gd name="connsiteY4" fmla="*/ 0 h 1354746"/>
                  <a:gd name="connsiteX0" fmla="*/ 0 w 1425890"/>
                  <a:gd name="connsiteY0" fmla="*/ 0 h 1354746"/>
                  <a:gd name="connsiteX1" fmla="*/ 861221 w 1425890"/>
                  <a:gd name="connsiteY1" fmla="*/ 176784 h 1354746"/>
                  <a:gd name="connsiteX2" fmla="*/ 1425890 w 1425890"/>
                  <a:gd name="connsiteY2" fmla="*/ 1354746 h 1354746"/>
                  <a:gd name="connsiteX3" fmla="*/ 1 w 1425890"/>
                  <a:gd name="connsiteY3" fmla="*/ 559399 h 1354746"/>
                  <a:gd name="connsiteX4" fmla="*/ 0 w 1425890"/>
                  <a:gd name="connsiteY4" fmla="*/ 0 h 1354746"/>
                  <a:gd name="connsiteX0" fmla="*/ 0 w 1425890"/>
                  <a:gd name="connsiteY0" fmla="*/ 0 h 1354746"/>
                  <a:gd name="connsiteX1" fmla="*/ 861221 w 1425890"/>
                  <a:gd name="connsiteY1" fmla="*/ 176784 h 1354746"/>
                  <a:gd name="connsiteX2" fmla="*/ 1425890 w 1425890"/>
                  <a:gd name="connsiteY2" fmla="*/ 1354746 h 1354746"/>
                  <a:gd name="connsiteX3" fmla="*/ 1 w 1425890"/>
                  <a:gd name="connsiteY3" fmla="*/ 608929 h 1354746"/>
                  <a:gd name="connsiteX4" fmla="*/ 0 w 1425890"/>
                  <a:gd name="connsiteY4" fmla="*/ 0 h 1354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5890" h="1354746">
                    <a:moveTo>
                      <a:pt x="0" y="0"/>
                    </a:moveTo>
                    <a:lnTo>
                      <a:pt x="861221" y="176784"/>
                    </a:lnTo>
                    <a:lnTo>
                      <a:pt x="1425890" y="1354746"/>
                    </a:lnTo>
                    <a:lnTo>
                      <a:pt x="1" y="608929"/>
                    </a:lnTo>
                    <a:cubicBezTo>
                      <a:pt x="1" y="483423"/>
                      <a:pt x="0" y="125506"/>
                      <a:pt x="0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5"/>
              <p:cNvSpPr/>
              <p:nvPr/>
            </p:nvSpPr>
            <p:spPr>
              <a:xfrm>
                <a:off x="-5362" y="962898"/>
                <a:ext cx="1294731" cy="1012789"/>
              </a:xfrm>
              <a:custGeom>
                <a:avLst/>
                <a:gdLst>
                  <a:gd name="connsiteX0" fmla="*/ 0 w 842682"/>
                  <a:gd name="connsiteY0" fmla="*/ 0 h 860612"/>
                  <a:gd name="connsiteX1" fmla="*/ 842682 w 842682"/>
                  <a:gd name="connsiteY1" fmla="*/ 0 h 860612"/>
                  <a:gd name="connsiteX2" fmla="*/ 842682 w 842682"/>
                  <a:gd name="connsiteY2" fmla="*/ 860612 h 860612"/>
                  <a:gd name="connsiteX3" fmla="*/ 0 w 842682"/>
                  <a:gd name="connsiteY3" fmla="*/ 860612 h 860612"/>
                  <a:gd name="connsiteX4" fmla="*/ 0 w 842682"/>
                  <a:gd name="connsiteY4" fmla="*/ 0 h 860612"/>
                  <a:gd name="connsiteX0" fmla="*/ 0 w 842682"/>
                  <a:gd name="connsiteY0" fmla="*/ 0 h 860612"/>
                  <a:gd name="connsiteX1" fmla="*/ 842682 w 842682"/>
                  <a:gd name="connsiteY1" fmla="*/ 0 h 860612"/>
                  <a:gd name="connsiteX2" fmla="*/ 609600 w 842682"/>
                  <a:gd name="connsiteY2" fmla="*/ 654424 h 860612"/>
                  <a:gd name="connsiteX3" fmla="*/ 0 w 842682"/>
                  <a:gd name="connsiteY3" fmla="*/ 860612 h 860612"/>
                  <a:gd name="connsiteX4" fmla="*/ 0 w 842682"/>
                  <a:gd name="connsiteY4" fmla="*/ 0 h 860612"/>
                  <a:gd name="connsiteX0" fmla="*/ 0 w 842682"/>
                  <a:gd name="connsiteY0" fmla="*/ 0 h 860612"/>
                  <a:gd name="connsiteX1" fmla="*/ 842682 w 842682"/>
                  <a:gd name="connsiteY1" fmla="*/ 0 h 860612"/>
                  <a:gd name="connsiteX2" fmla="*/ 753035 w 842682"/>
                  <a:gd name="connsiteY2" fmla="*/ 537882 h 860612"/>
                  <a:gd name="connsiteX3" fmla="*/ 0 w 842682"/>
                  <a:gd name="connsiteY3" fmla="*/ 860612 h 860612"/>
                  <a:gd name="connsiteX4" fmla="*/ 0 w 842682"/>
                  <a:gd name="connsiteY4" fmla="*/ 0 h 86061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8965 w 842682"/>
                  <a:gd name="connsiteY3" fmla="*/ 457201 h 537882"/>
                  <a:gd name="connsiteX4" fmla="*/ 0 w 842682"/>
                  <a:gd name="connsiteY4" fmla="*/ 0 h 53788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26894 w 842682"/>
                  <a:gd name="connsiteY3" fmla="*/ 313765 h 537882"/>
                  <a:gd name="connsiteX4" fmla="*/ 0 w 842682"/>
                  <a:gd name="connsiteY4" fmla="*/ 0 h 53788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170330 w 842682"/>
                  <a:gd name="connsiteY3" fmla="*/ 152401 h 537882"/>
                  <a:gd name="connsiteX4" fmla="*/ 0 w 842682"/>
                  <a:gd name="connsiteY4" fmla="*/ 0 h 537882"/>
                  <a:gd name="connsiteX0" fmla="*/ 0 w 842682"/>
                  <a:gd name="connsiteY0" fmla="*/ 0 h 537882"/>
                  <a:gd name="connsiteX1" fmla="*/ 842682 w 842682"/>
                  <a:gd name="connsiteY1" fmla="*/ 0 h 537882"/>
                  <a:gd name="connsiteX2" fmla="*/ 753035 w 842682"/>
                  <a:gd name="connsiteY2" fmla="*/ 537882 h 537882"/>
                  <a:gd name="connsiteX3" fmla="*/ 1 w 842682"/>
                  <a:gd name="connsiteY3" fmla="*/ 376519 h 537882"/>
                  <a:gd name="connsiteX4" fmla="*/ 0 w 842682"/>
                  <a:gd name="connsiteY4" fmla="*/ 0 h 537882"/>
                  <a:gd name="connsiteX0" fmla="*/ 0 w 842682"/>
                  <a:gd name="connsiteY0" fmla="*/ 0 h 543978"/>
                  <a:gd name="connsiteX1" fmla="*/ 842682 w 842682"/>
                  <a:gd name="connsiteY1" fmla="*/ 0 h 543978"/>
                  <a:gd name="connsiteX2" fmla="*/ 759131 w 842682"/>
                  <a:gd name="connsiteY2" fmla="*/ 543978 h 543978"/>
                  <a:gd name="connsiteX3" fmla="*/ 1 w 842682"/>
                  <a:gd name="connsiteY3" fmla="*/ 376519 h 543978"/>
                  <a:gd name="connsiteX4" fmla="*/ 0 w 842682"/>
                  <a:gd name="connsiteY4" fmla="*/ 0 h 543978"/>
                  <a:gd name="connsiteX0" fmla="*/ 0 w 842682"/>
                  <a:gd name="connsiteY0" fmla="*/ 0 h 550074"/>
                  <a:gd name="connsiteX1" fmla="*/ 842682 w 842682"/>
                  <a:gd name="connsiteY1" fmla="*/ 0 h 550074"/>
                  <a:gd name="connsiteX2" fmla="*/ 765227 w 842682"/>
                  <a:gd name="connsiteY2" fmla="*/ 550074 h 550074"/>
                  <a:gd name="connsiteX3" fmla="*/ 1 w 842682"/>
                  <a:gd name="connsiteY3" fmla="*/ 376519 h 550074"/>
                  <a:gd name="connsiteX4" fmla="*/ 0 w 842682"/>
                  <a:gd name="connsiteY4" fmla="*/ 0 h 550074"/>
                  <a:gd name="connsiteX0" fmla="*/ 0 w 1425890"/>
                  <a:gd name="connsiteY0" fmla="*/ 0 h 1171866"/>
                  <a:gd name="connsiteX1" fmla="*/ 842682 w 1425890"/>
                  <a:gd name="connsiteY1" fmla="*/ 0 h 1171866"/>
                  <a:gd name="connsiteX2" fmla="*/ 1425890 w 1425890"/>
                  <a:gd name="connsiteY2" fmla="*/ 1171866 h 1171866"/>
                  <a:gd name="connsiteX3" fmla="*/ 1 w 1425890"/>
                  <a:gd name="connsiteY3" fmla="*/ 376519 h 1171866"/>
                  <a:gd name="connsiteX4" fmla="*/ 0 w 1425890"/>
                  <a:gd name="connsiteY4" fmla="*/ 0 h 1171866"/>
                  <a:gd name="connsiteX0" fmla="*/ 0 w 1425890"/>
                  <a:gd name="connsiteY0" fmla="*/ 6096 h 1177962"/>
                  <a:gd name="connsiteX1" fmla="*/ 869648 w 1425890"/>
                  <a:gd name="connsiteY1" fmla="*/ 0 h 1177962"/>
                  <a:gd name="connsiteX2" fmla="*/ 1425890 w 1425890"/>
                  <a:gd name="connsiteY2" fmla="*/ 1177962 h 1177962"/>
                  <a:gd name="connsiteX3" fmla="*/ 1 w 1425890"/>
                  <a:gd name="connsiteY3" fmla="*/ 382615 h 1177962"/>
                  <a:gd name="connsiteX4" fmla="*/ 0 w 1425890"/>
                  <a:gd name="connsiteY4" fmla="*/ 6096 h 1177962"/>
                  <a:gd name="connsiteX0" fmla="*/ 4212 w 1425889"/>
                  <a:gd name="connsiteY0" fmla="*/ 0 h 1350936"/>
                  <a:gd name="connsiteX1" fmla="*/ 869647 w 1425889"/>
                  <a:gd name="connsiteY1" fmla="*/ 172974 h 1350936"/>
                  <a:gd name="connsiteX2" fmla="*/ 1425889 w 1425889"/>
                  <a:gd name="connsiteY2" fmla="*/ 1350936 h 1350936"/>
                  <a:gd name="connsiteX3" fmla="*/ 0 w 1425889"/>
                  <a:gd name="connsiteY3" fmla="*/ 555589 h 1350936"/>
                  <a:gd name="connsiteX4" fmla="*/ 4212 w 1425889"/>
                  <a:gd name="connsiteY4" fmla="*/ 0 h 1350936"/>
                  <a:gd name="connsiteX0" fmla="*/ 0 w 1425890"/>
                  <a:gd name="connsiteY0" fmla="*/ 0 h 1354746"/>
                  <a:gd name="connsiteX1" fmla="*/ 869648 w 1425890"/>
                  <a:gd name="connsiteY1" fmla="*/ 176784 h 1354746"/>
                  <a:gd name="connsiteX2" fmla="*/ 1425890 w 1425890"/>
                  <a:gd name="connsiteY2" fmla="*/ 1354746 h 1354746"/>
                  <a:gd name="connsiteX3" fmla="*/ 1 w 1425890"/>
                  <a:gd name="connsiteY3" fmla="*/ 559399 h 1354746"/>
                  <a:gd name="connsiteX4" fmla="*/ 0 w 1425890"/>
                  <a:gd name="connsiteY4" fmla="*/ 0 h 1354746"/>
                  <a:gd name="connsiteX0" fmla="*/ 0 w 1425890"/>
                  <a:gd name="connsiteY0" fmla="*/ 0 h 1354746"/>
                  <a:gd name="connsiteX1" fmla="*/ 865435 w 1425890"/>
                  <a:gd name="connsiteY1" fmla="*/ 176784 h 1354746"/>
                  <a:gd name="connsiteX2" fmla="*/ 1425890 w 1425890"/>
                  <a:gd name="connsiteY2" fmla="*/ 1354746 h 1354746"/>
                  <a:gd name="connsiteX3" fmla="*/ 1 w 1425890"/>
                  <a:gd name="connsiteY3" fmla="*/ 559399 h 1354746"/>
                  <a:gd name="connsiteX4" fmla="*/ 0 w 1425890"/>
                  <a:gd name="connsiteY4" fmla="*/ 0 h 1354746"/>
                  <a:gd name="connsiteX0" fmla="*/ 0 w 1425890"/>
                  <a:gd name="connsiteY0" fmla="*/ 0 h 1354746"/>
                  <a:gd name="connsiteX1" fmla="*/ 861221 w 1425890"/>
                  <a:gd name="connsiteY1" fmla="*/ 176784 h 1354746"/>
                  <a:gd name="connsiteX2" fmla="*/ 1425890 w 1425890"/>
                  <a:gd name="connsiteY2" fmla="*/ 1354746 h 1354746"/>
                  <a:gd name="connsiteX3" fmla="*/ 1 w 1425890"/>
                  <a:gd name="connsiteY3" fmla="*/ 559399 h 1354746"/>
                  <a:gd name="connsiteX4" fmla="*/ 0 w 1425890"/>
                  <a:gd name="connsiteY4" fmla="*/ 0 h 1354746"/>
                  <a:gd name="connsiteX0" fmla="*/ 0 w 1425890"/>
                  <a:gd name="connsiteY0" fmla="*/ 0 h 1354746"/>
                  <a:gd name="connsiteX1" fmla="*/ 861221 w 1425890"/>
                  <a:gd name="connsiteY1" fmla="*/ 176784 h 1354746"/>
                  <a:gd name="connsiteX2" fmla="*/ 1425890 w 1425890"/>
                  <a:gd name="connsiteY2" fmla="*/ 1354746 h 1354746"/>
                  <a:gd name="connsiteX3" fmla="*/ 1 w 1425890"/>
                  <a:gd name="connsiteY3" fmla="*/ 608929 h 1354746"/>
                  <a:gd name="connsiteX4" fmla="*/ 0 w 1425890"/>
                  <a:gd name="connsiteY4" fmla="*/ 0 h 1354746"/>
                  <a:gd name="connsiteX0" fmla="*/ 0 w 1425890"/>
                  <a:gd name="connsiteY0" fmla="*/ 0 h 1354746"/>
                  <a:gd name="connsiteX1" fmla="*/ 1413178 w 1425890"/>
                  <a:gd name="connsiteY1" fmla="*/ 740664 h 1354746"/>
                  <a:gd name="connsiteX2" fmla="*/ 1425890 w 1425890"/>
                  <a:gd name="connsiteY2" fmla="*/ 1354746 h 1354746"/>
                  <a:gd name="connsiteX3" fmla="*/ 1 w 1425890"/>
                  <a:gd name="connsiteY3" fmla="*/ 608929 h 1354746"/>
                  <a:gd name="connsiteX4" fmla="*/ 0 w 1425890"/>
                  <a:gd name="connsiteY4" fmla="*/ 0 h 1354746"/>
                  <a:gd name="connsiteX0" fmla="*/ 0 w 1434245"/>
                  <a:gd name="connsiteY0" fmla="*/ 0 h 1354746"/>
                  <a:gd name="connsiteX1" fmla="*/ 1434245 w 1434245"/>
                  <a:gd name="connsiteY1" fmla="*/ 744474 h 1354746"/>
                  <a:gd name="connsiteX2" fmla="*/ 1425890 w 1434245"/>
                  <a:gd name="connsiteY2" fmla="*/ 1354746 h 1354746"/>
                  <a:gd name="connsiteX3" fmla="*/ 1 w 1434245"/>
                  <a:gd name="connsiteY3" fmla="*/ 608929 h 1354746"/>
                  <a:gd name="connsiteX4" fmla="*/ 0 w 1434245"/>
                  <a:gd name="connsiteY4" fmla="*/ 0 h 1354746"/>
                  <a:gd name="connsiteX0" fmla="*/ 0 w 1425890"/>
                  <a:gd name="connsiteY0" fmla="*/ 0 h 1354746"/>
                  <a:gd name="connsiteX1" fmla="*/ 1417391 w 1425890"/>
                  <a:gd name="connsiteY1" fmla="*/ 744474 h 1354746"/>
                  <a:gd name="connsiteX2" fmla="*/ 1425890 w 1425890"/>
                  <a:gd name="connsiteY2" fmla="*/ 1354746 h 1354746"/>
                  <a:gd name="connsiteX3" fmla="*/ 1 w 1425890"/>
                  <a:gd name="connsiteY3" fmla="*/ 608929 h 1354746"/>
                  <a:gd name="connsiteX4" fmla="*/ 0 w 1425890"/>
                  <a:gd name="connsiteY4" fmla="*/ 0 h 1354746"/>
                  <a:gd name="connsiteX0" fmla="*/ 0 w 1430032"/>
                  <a:gd name="connsiteY0" fmla="*/ 0 h 1354746"/>
                  <a:gd name="connsiteX1" fmla="*/ 1430032 w 1430032"/>
                  <a:gd name="connsiteY1" fmla="*/ 752094 h 1354746"/>
                  <a:gd name="connsiteX2" fmla="*/ 1425890 w 1430032"/>
                  <a:gd name="connsiteY2" fmla="*/ 1354746 h 1354746"/>
                  <a:gd name="connsiteX3" fmla="*/ 1 w 1430032"/>
                  <a:gd name="connsiteY3" fmla="*/ 608929 h 1354746"/>
                  <a:gd name="connsiteX4" fmla="*/ 0 w 1430032"/>
                  <a:gd name="connsiteY4" fmla="*/ 0 h 1354746"/>
                  <a:gd name="connsiteX0" fmla="*/ 0 w 1426280"/>
                  <a:gd name="connsiteY0" fmla="*/ 0 h 1354746"/>
                  <a:gd name="connsiteX1" fmla="*/ 1425819 w 1426280"/>
                  <a:gd name="connsiteY1" fmla="*/ 744474 h 1354746"/>
                  <a:gd name="connsiteX2" fmla="*/ 1425890 w 1426280"/>
                  <a:gd name="connsiteY2" fmla="*/ 1354746 h 1354746"/>
                  <a:gd name="connsiteX3" fmla="*/ 1 w 1426280"/>
                  <a:gd name="connsiteY3" fmla="*/ 608929 h 1354746"/>
                  <a:gd name="connsiteX4" fmla="*/ 0 w 1426280"/>
                  <a:gd name="connsiteY4" fmla="*/ 0 h 1354746"/>
                  <a:gd name="connsiteX0" fmla="*/ 0 w 1426280"/>
                  <a:gd name="connsiteY0" fmla="*/ 0 h 1034706"/>
                  <a:gd name="connsiteX1" fmla="*/ 1425819 w 1426280"/>
                  <a:gd name="connsiteY1" fmla="*/ 744474 h 1034706"/>
                  <a:gd name="connsiteX2" fmla="*/ 1425890 w 1426280"/>
                  <a:gd name="connsiteY2" fmla="*/ 1034706 h 1034706"/>
                  <a:gd name="connsiteX3" fmla="*/ 1 w 1426280"/>
                  <a:gd name="connsiteY3" fmla="*/ 608929 h 1034706"/>
                  <a:gd name="connsiteX4" fmla="*/ 0 w 1426280"/>
                  <a:gd name="connsiteY4" fmla="*/ 0 h 1034706"/>
                  <a:gd name="connsiteX0" fmla="*/ 0 w 1425819"/>
                  <a:gd name="connsiteY0" fmla="*/ 0 h 802984"/>
                  <a:gd name="connsiteX1" fmla="*/ 1425819 w 1425819"/>
                  <a:gd name="connsiteY1" fmla="*/ 744474 h 802984"/>
                  <a:gd name="connsiteX2" fmla="*/ 1417460 w 1425819"/>
                  <a:gd name="connsiteY2" fmla="*/ 748956 h 802984"/>
                  <a:gd name="connsiteX3" fmla="*/ 1 w 1425819"/>
                  <a:gd name="connsiteY3" fmla="*/ 608929 h 802984"/>
                  <a:gd name="connsiteX4" fmla="*/ 0 w 1425819"/>
                  <a:gd name="connsiteY4" fmla="*/ 0 h 802984"/>
                  <a:gd name="connsiteX0" fmla="*/ 0 w 1425819"/>
                  <a:gd name="connsiteY0" fmla="*/ 0 h 802984"/>
                  <a:gd name="connsiteX1" fmla="*/ 1425819 w 1425819"/>
                  <a:gd name="connsiteY1" fmla="*/ 744474 h 802984"/>
                  <a:gd name="connsiteX2" fmla="*/ 1417460 w 1425819"/>
                  <a:gd name="connsiteY2" fmla="*/ 748956 h 802984"/>
                  <a:gd name="connsiteX3" fmla="*/ 1 w 1425819"/>
                  <a:gd name="connsiteY3" fmla="*/ 608929 h 802984"/>
                  <a:gd name="connsiteX4" fmla="*/ 0 w 1425819"/>
                  <a:gd name="connsiteY4" fmla="*/ 0 h 802984"/>
                  <a:gd name="connsiteX0" fmla="*/ 0 w 1425819"/>
                  <a:gd name="connsiteY0" fmla="*/ 0 h 802984"/>
                  <a:gd name="connsiteX1" fmla="*/ 1425819 w 1425819"/>
                  <a:gd name="connsiteY1" fmla="*/ 744474 h 802984"/>
                  <a:gd name="connsiteX2" fmla="*/ 1417460 w 1425819"/>
                  <a:gd name="connsiteY2" fmla="*/ 748956 h 802984"/>
                  <a:gd name="connsiteX3" fmla="*/ 1 w 1425819"/>
                  <a:gd name="connsiteY3" fmla="*/ 608929 h 802984"/>
                  <a:gd name="connsiteX4" fmla="*/ 0 w 1425819"/>
                  <a:gd name="connsiteY4" fmla="*/ 0 h 802984"/>
                  <a:gd name="connsiteX0" fmla="*/ 0 w 1426279"/>
                  <a:gd name="connsiteY0" fmla="*/ 0 h 802105"/>
                  <a:gd name="connsiteX1" fmla="*/ 1425819 w 1426279"/>
                  <a:gd name="connsiteY1" fmla="*/ 744474 h 802105"/>
                  <a:gd name="connsiteX2" fmla="*/ 1425889 w 1426279"/>
                  <a:gd name="connsiteY2" fmla="*/ 741336 h 802105"/>
                  <a:gd name="connsiteX3" fmla="*/ 1 w 1426279"/>
                  <a:gd name="connsiteY3" fmla="*/ 608929 h 802105"/>
                  <a:gd name="connsiteX4" fmla="*/ 0 w 1426279"/>
                  <a:gd name="connsiteY4" fmla="*/ 0 h 802105"/>
                  <a:gd name="connsiteX0" fmla="*/ 0 w 1426279"/>
                  <a:gd name="connsiteY0" fmla="*/ 0 h 1005169"/>
                  <a:gd name="connsiteX1" fmla="*/ 1425819 w 1426279"/>
                  <a:gd name="connsiteY1" fmla="*/ 744474 h 1005169"/>
                  <a:gd name="connsiteX2" fmla="*/ 1425889 w 1426279"/>
                  <a:gd name="connsiteY2" fmla="*/ 741336 h 1005169"/>
                  <a:gd name="connsiteX3" fmla="*/ 4216 w 1426279"/>
                  <a:gd name="connsiteY3" fmla="*/ 1005169 h 1005169"/>
                  <a:gd name="connsiteX4" fmla="*/ 0 w 1426279"/>
                  <a:gd name="connsiteY4" fmla="*/ 0 h 1005169"/>
                  <a:gd name="connsiteX0" fmla="*/ 0 w 1426279"/>
                  <a:gd name="connsiteY0" fmla="*/ 0 h 1012789"/>
                  <a:gd name="connsiteX1" fmla="*/ 1425819 w 1426279"/>
                  <a:gd name="connsiteY1" fmla="*/ 744474 h 1012789"/>
                  <a:gd name="connsiteX2" fmla="*/ 1425889 w 1426279"/>
                  <a:gd name="connsiteY2" fmla="*/ 741336 h 1012789"/>
                  <a:gd name="connsiteX3" fmla="*/ 1 w 1426279"/>
                  <a:gd name="connsiteY3" fmla="*/ 1012789 h 1012789"/>
                  <a:gd name="connsiteX4" fmla="*/ 0 w 1426279"/>
                  <a:gd name="connsiteY4" fmla="*/ 0 h 1012789"/>
                  <a:gd name="connsiteX0" fmla="*/ 0 w 1434435"/>
                  <a:gd name="connsiteY0" fmla="*/ 0 h 1012789"/>
                  <a:gd name="connsiteX1" fmla="*/ 1425819 w 1434435"/>
                  <a:gd name="connsiteY1" fmla="*/ 744474 h 1012789"/>
                  <a:gd name="connsiteX2" fmla="*/ 1434318 w 1434435"/>
                  <a:gd name="connsiteY2" fmla="*/ 756576 h 1012789"/>
                  <a:gd name="connsiteX3" fmla="*/ 1 w 1434435"/>
                  <a:gd name="connsiteY3" fmla="*/ 1012789 h 1012789"/>
                  <a:gd name="connsiteX4" fmla="*/ 0 w 1434435"/>
                  <a:gd name="connsiteY4" fmla="*/ 0 h 1012789"/>
                  <a:gd name="connsiteX0" fmla="*/ 0 w 1434435"/>
                  <a:gd name="connsiteY0" fmla="*/ 0 h 1012789"/>
                  <a:gd name="connsiteX1" fmla="*/ 1425819 w 1434435"/>
                  <a:gd name="connsiteY1" fmla="*/ 744474 h 1012789"/>
                  <a:gd name="connsiteX2" fmla="*/ 1434318 w 1434435"/>
                  <a:gd name="connsiteY2" fmla="*/ 756576 h 1012789"/>
                  <a:gd name="connsiteX3" fmla="*/ 1 w 1434435"/>
                  <a:gd name="connsiteY3" fmla="*/ 1012789 h 1012789"/>
                  <a:gd name="connsiteX4" fmla="*/ 0 w 1434435"/>
                  <a:gd name="connsiteY4" fmla="*/ 0 h 1012789"/>
                  <a:gd name="connsiteX0" fmla="*/ 0 w 1434318"/>
                  <a:gd name="connsiteY0" fmla="*/ 0 h 1012789"/>
                  <a:gd name="connsiteX1" fmla="*/ 1425819 w 1434318"/>
                  <a:gd name="connsiteY1" fmla="*/ 744474 h 1012789"/>
                  <a:gd name="connsiteX2" fmla="*/ 1434318 w 1434318"/>
                  <a:gd name="connsiteY2" fmla="*/ 756576 h 1012789"/>
                  <a:gd name="connsiteX3" fmla="*/ 1 w 1434318"/>
                  <a:gd name="connsiteY3" fmla="*/ 1012789 h 1012789"/>
                  <a:gd name="connsiteX4" fmla="*/ 0 w 1434318"/>
                  <a:gd name="connsiteY4" fmla="*/ 0 h 1012789"/>
                  <a:gd name="connsiteX0" fmla="*/ 0 w 1425819"/>
                  <a:gd name="connsiteY0" fmla="*/ 0 h 1012789"/>
                  <a:gd name="connsiteX1" fmla="*/ 1425819 w 1425819"/>
                  <a:gd name="connsiteY1" fmla="*/ 744474 h 1012789"/>
                  <a:gd name="connsiteX2" fmla="*/ 1419567 w 1425819"/>
                  <a:gd name="connsiteY2" fmla="*/ 760386 h 1012789"/>
                  <a:gd name="connsiteX3" fmla="*/ 1 w 1425819"/>
                  <a:gd name="connsiteY3" fmla="*/ 1012789 h 1012789"/>
                  <a:gd name="connsiteX4" fmla="*/ 0 w 1425819"/>
                  <a:gd name="connsiteY4" fmla="*/ 0 h 1012789"/>
                  <a:gd name="connsiteX0" fmla="*/ 0 w 1432211"/>
                  <a:gd name="connsiteY0" fmla="*/ 0 h 1012789"/>
                  <a:gd name="connsiteX1" fmla="*/ 1425819 w 1432211"/>
                  <a:gd name="connsiteY1" fmla="*/ 744474 h 1012789"/>
                  <a:gd name="connsiteX2" fmla="*/ 1432211 w 1432211"/>
                  <a:gd name="connsiteY2" fmla="*/ 756576 h 1012789"/>
                  <a:gd name="connsiteX3" fmla="*/ 1 w 1432211"/>
                  <a:gd name="connsiteY3" fmla="*/ 1012789 h 1012789"/>
                  <a:gd name="connsiteX4" fmla="*/ 0 w 1432211"/>
                  <a:gd name="connsiteY4" fmla="*/ 0 h 1012789"/>
                  <a:gd name="connsiteX0" fmla="*/ 0 w 1432211"/>
                  <a:gd name="connsiteY0" fmla="*/ 0 h 1012789"/>
                  <a:gd name="connsiteX1" fmla="*/ 1425819 w 1432211"/>
                  <a:gd name="connsiteY1" fmla="*/ 744474 h 1012789"/>
                  <a:gd name="connsiteX2" fmla="*/ 1432211 w 1432211"/>
                  <a:gd name="connsiteY2" fmla="*/ 756576 h 1012789"/>
                  <a:gd name="connsiteX3" fmla="*/ 1 w 1432211"/>
                  <a:gd name="connsiteY3" fmla="*/ 1012789 h 1012789"/>
                  <a:gd name="connsiteX4" fmla="*/ 0 w 1432211"/>
                  <a:gd name="connsiteY4" fmla="*/ 0 h 101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2211" h="1012789">
                    <a:moveTo>
                      <a:pt x="0" y="0"/>
                    </a:moveTo>
                    <a:lnTo>
                      <a:pt x="1425819" y="744474"/>
                    </a:lnTo>
                    <a:cubicBezTo>
                      <a:pt x="1424438" y="756763"/>
                      <a:pt x="1420949" y="746192"/>
                      <a:pt x="1432211" y="756576"/>
                    </a:cubicBezTo>
                    <a:lnTo>
                      <a:pt x="1" y="1012789"/>
                    </a:lnTo>
                    <a:cubicBezTo>
                      <a:pt x="1" y="887283"/>
                      <a:pt x="0" y="125506"/>
                      <a:pt x="0" y="0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梯形 8"/>
              <p:cNvSpPr/>
              <p:nvPr/>
            </p:nvSpPr>
            <p:spPr>
              <a:xfrm rot="16200000">
                <a:off x="-690811" y="2398707"/>
                <a:ext cx="2670993" cy="1289369"/>
              </a:xfrm>
              <a:custGeom>
                <a:avLst/>
                <a:gdLst>
                  <a:gd name="connsiteX0" fmla="*/ 0 w 2400483"/>
                  <a:gd name="connsiteY0" fmla="*/ 1289369 h 1289369"/>
                  <a:gd name="connsiteX1" fmla="*/ 252794 w 2400483"/>
                  <a:gd name="connsiteY1" fmla="*/ 0 h 1289369"/>
                  <a:gd name="connsiteX2" fmla="*/ 2147689 w 2400483"/>
                  <a:gd name="connsiteY2" fmla="*/ 0 h 1289369"/>
                  <a:gd name="connsiteX3" fmla="*/ 2400483 w 2400483"/>
                  <a:gd name="connsiteY3" fmla="*/ 1289369 h 1289369"/>
                  <a:gd name="connsiteX4" fmla="*/ 0 w 2400483"/>
                  <a:gd name="connsiteY4" fmla="*/ 1289369 h 1289369"/>
                  <a:gd name="connsiteX0" fmla="*/ 0 w 2648133"/>
                  <a:gd name="connsiteY0" fmla="*/ 1289369 h 1289369"/>
                  <a:gd name="connsiteX1" fmla="*/ 500444 w 2648133"/>
                  <a:gd name="connsiteY1" fmla="*/ 0 h 1289369"/>
                  <a:gd name="connsiteX2" fmla="*/ 2395339 w 2648133"/>
                  <a:gd name="connsiteY2" fmla="*/ 0 h 1289369"/>
                  <a:gd name="connsiteX3" fmla="*/ 2648133 w 2648133"/>
                  <a:gd name="connsiteY3" fmla="*/ 1289369 h 1289369"/>
                  <a:gd name="connsiteX4" fmla="*/ 0 w 2648133"/>
                  <a:gd name="connsiteY4" fmla="*/ 1289369 h 1289369"/>
                  <a:gd name="connsiteX0" fmla="*/ 0 w 2659563"/>
                  <a:gd name="connsiteY0" fmla="*/ 1289369 h 1289369"/>
                  <a:gd name="connsiteX1" fmla="*/ 511874 w 2659563"/>
                  <a:gd name="connsiteY1" fmla="*/ 0 h 1289369"/>
                  <a:gd name="connsiteX2" fmla="*/ 2406769 w 2659563"/>
                  <a:gd name="connsiteY2" fmla="*/ 0 h 1289369"/>
                  <a:gd name="connsiteX3" fmla="*/ 2659563 w 2659563"/>
                  <a:gd name="connsiteY3" fmla="*/ 1289369 h 1289369"/>
                  <a:gd name="connsiteX4" fmla="*/ 0 w 2659563"/>
                  <a:gd name="connsiteY4" fmla="*/ 1289369 h 1289369"/>
                  <a:gd name="connsiteX0" fmla="*/ 0 w 2670993"/>
                  <a:gd name="connsiteY0" fmla="*/ 1289369 h 1289369"/>
                  <a:gd name="connsiteX1" fmla="*/ 523304 w 2670993"/>
                  <a:gd name="connsiteY1" fmla="*/ 0 h 1289369"/>
                  <a:gd name="connsiteX2" fmla="*/ 2418199 w 2670993"/>
                  <a:gd name="connsiteY2" fmla="*/ 0 h 1289369"/>
                  <a:gd name="connsiteX3" fmla="*/ 2670993 w 2670993"/>
                  <a:gd name="connsiteY3" fmla="*/ 1289369 h 1289369"/>
                  <a:gd name="connsiteX4" fmla="*/ 0 w 2670993"/>
                  <a:gd name="connsiteY4" fmla="*/ 1289369 h 1289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0993" h="1289369">
                    <a:moveTo>
                      <a:pt x="0" y="1289369"/>
                    </a:moveTo>
                    <a:lnTo>
                      <a:pt x="523304" y="0"/>
                    </a:lnTo>
                    <a:lnTo>
                      <a:pt x="2418199" y="0"/>
                    </a:lnTo>
                    <a:lnTo>
                      <a:pt x="2670993" y="1289369"/>
                    </a:lnTo>
                    <a:lnTo>
                      <a:pt x="0" y="1289369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 rot="5400000">
                <a:off x="107649" y="3722873"/>
                <a:ext cx="1068708" cy="1294731"/>
              </a:xfrm>
              <a:prstGeom prst="triangle">
                <a:avLst>
                  <a:gd name="adj" fmla="val 50347"/>
                </a:avLst>
              </a:prstGeom>
              <a:solidFill>
                <a:srgbClr val="2A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平行四边形 10"/>
              <p:cNvSpPr/>
              <p:nvPr/>
            </p:nvSpPr>
            <p:spPr>
              <a:xfrm rot="5400000" flipH="1">
                <a:off x="-367489" y="4729717"/>
                <a:ext cx="2024347" cy="1289369"/>
              </a:xfrm>
              <a:custGeom>
                <a:avLst/>
                <a:gdLst>
                  <a:gd name="connsiteX0" fmla="*/ 0 w 1894807"/>
                  <a:gd name="connsiteY0" fmla="*/ 1289369 h 1289369"/>
                  <a:gd name="connsiteX1" fmla="*/ 524541 w 1894807"/>
                  <a:gd name="connsiteY1" fmla="*/ 0 h 1289369"/>
                  <a:gd name="connsiteX2" fmla="*/ 1894807 w 1894807"/>
                  <a:gd name="connsiteY2" fmla="*/ 0 h 1289369"/>
                  <a:gd name="connsiteX3" fmla="*/ 1370266 w 1894807"/>
                  <a:gd name="connsiteY3" fmla="*/ 1289369 h 1289369"/>
                  <a:gd name="connsiteX4" fmla="*/ 0 w 1894807"/>
                  <a:gd name="connsiteY4" fmla="*/ 1289369 h 1289369"/>
                  <a:gd name="connsiteX0" fmla="*/ 0 w 1894807"/>
                  <a:gd name="connsiteY0" fmla="*/ 1289369 h 1289369"/>
                  <a:gd name="connsiteX1" fmla="*/ 1080801 w 1894807"/>
                  <a:gd name="connsiteY1" fmla="*/ 0 h 1289369"/>
                  <a:gd name="connsiteX2" fmla="*/ 1894807 w 1894807"/>
                  <a:gd name="connsiteY2" fmla="*/ 0 h 1289369"/>
                  <a:gd name="connsiteX3" fmla="*/ 1370266 w 1894807"/>
                  <a:gd name="connsiteY3" fmla="*/ 1289369 h 1289369"/>
                  <a:gd name="connsiteX4" fmla="*/ 0 w 1894807"/>
                  <a:gd name="connsiteY4" fmla="*/ 1289369 h 1289369"/>
                  <a:gd name="connsiteX0" fmla="*/ 0 w 1894807"/>
                  <a:gd name="connsiteY0" fmla="*/ 1289369 h 1289369"/>
                  <a:gd name="connsiteX1" fmla="*/ 1168431 w 1894807"/>
                  <a:gd name="connsiteY1" fmla="*/ 0 h 1289369"/>
                  <a:gd name="connsiteX2" fmla="*/ 1894807 w 1894807"/>
                  <a:gd name="connsiteY2" fmla="*/ 0 h 1289369"/>
                  <a:gd name="connsiteX3" fmla="*/ 1370266 w 1894807"/>
                  <a:gd name="connsiteY3" fmla="*/ 1289369 h 1289369"/>
                  <a:gd name="connsiteX4" fmla="*/ 0 w 1894807"/>
                  <a:gd name="connsiteY4" fmla="*/ 1289369 h 1289369"/>
                  <a:gd name="connsiteX0" fmla="*/ 0 w 2039587"/>
                  <a:gd name="connsiteY0" fmla="*/ 1285559 h 1289369"/>
                  <a:gd name="connsiteX1" fmla="*/ 1313211 w 2039587"/>
                  <a:gd name="connsiteY1" fmla="*/ 0 h 1289369"/>
                  <a:gd name="connsiteX2" fmla="*/ 2039587 w 2039587"/>
                  <a:gd name="connsiteY2" fmla="*/ 0 h 1289369"/>
                  <a:gd name="connsiteX3" fmla="*/ 1515046 w 2039587"/>
                  <a:gd name="connsiteY3" fmla="*/ 1289369 h 1289369"/>
                  <a:gd name="connsiteX4" fmla="*/ 0 w 2039587"/>
                  <a:gd name="connsiteY4" fmla="*/ 1285559 h 1289369"/>
                  <a:gd name="connsiteX0" fmla="*/ 0 w 2031967"/>
                  <a:gd name="connsiteY0" fmla="*/ 1285559 h 1289369"/>
                  <a:gd name="connsiteX1" fmla="*/ 1305591 w 2031967"/>
                  <a:gd name="connsiteY1" fmla="*/ 0 h 1289369"/>
                  <a:gd name="connsiteX2" fmla="*/ 2031967 w 2031967"/>
                  <a:gd name="connsiteY2" fmla="*/ 0 h 1289369"/>
                  <a:gd name="connsiteX3" fmla="*/ 1507426 w 2031967"/>
                  <a:gd name="connsiteY3" fmla="*/ 1289369 h 1289369"/>
                  <a:gd name="connsiteX4" fmla="*/ 0 w 2031967"/>
                  <a:gd name="connsiteY4" fmla="*/ 1285559 h 1289369"/>
                  <a:gd name="connsiteX0" fmla="*/ 0 w 2024347"/>
                  <a:gd name="connsiteY0" fmla="*/ 1289369 h 1289369"/>
                  <a:gd name="connsiteX1" fmla="*/ 1297971 w 2024347"/>
                  <a:gd name="connsiteY1" fmla="*/ 0 h 1289369"/>
                  <a:gd name="connsiteX2" fmla="*/ 2024347 w 2024347"/>
                  <a:gd name="connsiteY2" fmla="*/ 0 h 1289369"/>
                  <a:gd name="connsiteX3" fmla="*/ 1499806 w 2024347"/>
                  <a:gd name="connsiteY3" fmla="*/ 1289369 h 1289369"/>
                  <a:gd name="connsiteX4" fmla="*/ 0 w 2024347"/>
                  <a:gd name="connsiteY4" fmla="*/ 1289369 h 1289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347" h="1289369">
                    <a:moveTo>
                      <a:pt x="0" y="1289369"/>
                    </a:moveTo>
                    <a:lnTo>
                      <a:pt x="1297971" y="0"/>
                    </a:lnTo>
                    <a:lnTo>
                      <a:pt x="2024347" y="0"/>
                    </a:lnTo>
                    <a:lnTo>
                      <a:pt x="1499806" y="1289369"/>
                    </a:lnTo>
                    <a:lnTo>
                      <a:pt x="0" y="1289369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12"/>
              <p:cNvSpPr/>
              <p:nvPr/>
            </p:nvSpPr>
            <p:spPr>
              <a:xfrm>
                <a:off x="-5363" y="5079744"/>
                <a:ext cx="1294732" cy="1770635"/>
              </a:xfrm>
              <a:custGeom>
                <a:avLst/>
                <a:gdLst>
                  <a:gd name="connsiteX0" fmla="*/ 0 w 1294732"/>
                  <a:gd name="connsiteY0" fmla="*/ 0 h 452150"/>
                  <a:gd name="connsiteX1" fmla="*/ 1294732 w 1294732"/>
                  <a:gd name="connsiteY1" fmla="*/ 0 h 452150"/>
                  <a:gd name="connsiteX2" fmla="*/ 1294732 w 1294732"/>
                  <a:gd name="connsiteY2" fmla="*/ 452150 h 452150"/>
                  <a:gd name="connsiteX3" fmla="*/ 0 w 1294732"/>
                  <a:gd name="connsiteY3" fmla="*/ 452150 h 452150"/>
                  <a:gd name="connsiteX4" fmla="*/ 0 w 1294732"/>
                  <a:gd name="connsiteY4" fmla="*/ 0 h 452150"/>
                  <a:gd name="connsiteX0" fmla="*/ 0 w 1294732"/>
                  <a:gd name="connsiteY0" fmla="*/ 1295400 h 1747550"/>
                  <a:gd name="connsiteX1" fmla="*/ 1294732 w 1294732"/>
                  <a:gd name="connsiteY1" fmla="*/ 0 h 1747550"/>
                  <a:gd name="connsiteX2" fmla="*/ 1294732 w 1294732"/>
                  <a:gd name="connsiteY2" fmla="*/ 1747550 h 1747550"/>
                  <a:gd name="connsiteX3" fmla="*/ 0 w 1294732"/>
                  <a:gd name="connsiteY3" fmla="*/ 1747550 h 1747550"/>
                  <a:gd name="connsiteX4" fmla="*/ 0 w 1294732"/>
                  <a:gd name="connsiteY4" fmla="*/ 1295400 h 1747550"/>
                  <a:gd name="connsiteX0" fmla="*/ 0 w 1294732"/>
                  <a:gd name="connsiteY0" fmla="*/ 1295400 h 1747550"/>
                  <a:gd name="connsiteX1" fmla="*/ 1294732 w 1294732"/>
                  <a:gd name="connsiteY1" fmla="*/ 0 h 1747550"/>
                  <a:gd name="connsiteX2" fmla="*/ 822292 w 1294732"/>
                  <a:gd name="connsiteY2" fmla="*/ 1743740 h 1747550"/>
                  <a:gd name="connsiteX3" fmla="*/ 0 w 1294732"/>
                  <a:gd name="connsiteY3" fmla="*/ 1747550 h 1747550"/>
                  <a:gd name="connsiteX4" fmla="*/ 0 w 1294732"/>
                  <a:gd name="connsiteY4" fmla="*/ 1295400 h 1747550"/>
                  <a:gd name="connsiteX0" fmla="*/ 0 w 1294732"/>
                  <a:gd name="connsiteY0" fmla="*/ 1295400 h 1747550"/>
                  <a:gd name="connsiteX1" fmla="*/ 1294732 w 1294732"/>
                  <a:gd name="connsiteY1" fmla="*/ 0 h 1747550"/>
                  <a:gd name="connsiteX2" fmla="*/ 582262 w 1294732"/>
                  <a:gd name="connsiteY2" fmla="*/ 1747550 h 1747550"/>
                  <a:gd name="connsiteX3" fmla="*/ 0 w 1294732"/>
                  <a:gd name="connsiteY3" fmla="*/ 1747550 h 1747550"/>
                  <a:gd name="connsiteX4" fmla="*/ 0 w 1294732"/>
                  <a:gd name="connsiteY4" fmla="*/ 1295400 h 1747550"/>
                  <a:gd name="connsiteX0" fmla="*/ 0 w 1294732"/>
                  <a:gd name="connsiteY0" fmla="*/ 1295400 h 1747550"/>
                  <a:gd name="connsiteX1" fmla="*/ 1294732 w 1294732"/>
                  <a:gd name="connsiteY1" fmla="*/ 0 h 1747550"/>
                  <a:gd name="connsiteX2" fmla="*/ 768952 w 1294732"/>
                  <a:gd name="connsiteY2" fmla="*/ 1739930 h 1747550"/>
                  <a:gd name="connsiteX3" fmla="*/ 0 w 1294732"/>
                  <a:gd name="connsiteY3" fmla="*/ 1747550 h 1747550"/>
                  <a:gd name="connsiteX4" fmla="*/ 0 w 1294732"/>
                  <a:gd name="connsiteY4" fmla="*/ 1295400 h 1747550"/>
                  <a:gd name="connsiteX0" fmla="*/ 0 w 1294732"/>
                  <a:gd name="connsiteY0" fmla="*/ 1295400 h 1747550"/>
                  <a:gd name="connsiteX1" fmla="*/ 1294732 w 1294732"/>
                  <a:gd name="connsiteY1" fmla="*/ 0 h 1747550"/>
                  <a:gd name="connsiteX2" fmla="*/ 749902 w 1294732"/>
                  <a:gd name="connsiteY2" fmla="*/ 1747550 h 1747550"/>
                  <a:gd name="connsiteX3" fmla="*/ 0 w 1294732"/>
                  <a:gd name="connsiteY3" fmla="*/ 1747550 h 1747550"/>
                  <a:gd name="connsiteX4" fmla="*/ 0 w 1294732"/>
                  <a:gd name="connsiteY4" fmla="*/ 1295400 h 1747550"/>
                  <a:gd name="connsiteX0" fmla="*/ 0 w 1294732"/>
                  <a:gd name="connsiteY0" fmla="*/ 1280359 h 1747550"/>
                  <a:gd name="connsiteX1" fmla="*/ 1294732 w 1294732"/>
                  <a:gd name="connsiteY1" fmla="*/ 0 h 1747550"/>
                  <a:gd name="connsiteX2" fmla="*/ 749902 w 1294732"/>
                  <a:gd name="connsiteY2" fmla="*/ 1747550 h 1747550"/>
                  <a:gd name="connsiteX3" fmla="*/ 0 w 1294732"/>
                  <a:gd name="connsiteY3" fmla="*/ 1747550 h 1747550"/>
                  <a:gd name="connsiteX4" fmla="*/ 0 w 1294732"/>
                  <a:gd name="connsiteY4" fmla="*/ 1280359 h 174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4732" h="1747550">
                    <a:moveTo>
                      <a:pt x="0" y="1280359"/>
                    </a:moveTo>
                    <a:lnTo>
                      <a:pt x="1294732" y="0"/>
                    </a:lnTo>
                    <a:lnTo>
                      <a:pt x="749902" y="1747550"/>
                    </a:lnTo>
                    <a:lnTo>
                      <a:pt x="0" y="1747550"/>
                    </a:lnTo>
                    <a:lnTo>
                      <a:pt x="0" y="1280359"/>
                    </a:ln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等腰三角形 16"/>
            <p:cNvSpPr/>
            <p:nvPr/>
          </p:nvSpPr>
          <p:spPr>
            <a:xfrm>
              <a:off x="7129061" y="3674588"/>
              <a:ext cx="5053445" cy="3192628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0">
                  <a:srgbClr val="F6F6F6"/>
                </a:gs>
                <a:gs pos="42000">
                  <a:schemeClr val="accent3">
                    <a:lumMod val="45000"/>
                    <a:lumOff val="55000"/>
                  </a:schemeClr>
                </a:gs>
                <a:gs pos="99000">
                  <a:schemeClr val="accent3">
                    <a:lumMod val="45000"/>
                    <a:lumOff val="5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8405754" y="-25145"/>
              <a:ext cx="3791992" cy="850049"/>
              <a:chOff x="8382000" y="-2771"/>
              <a:chExt cx="3791992" cy="850049"/>
            </a:xfrm>
          </p:grpSpPr>
          <p:sp>
            <p:nvSpPr>
              <p:cNvPr id="19" name="等腰三角形 18"/>
              <p:cNvSpPr/>
              <p:nvPr/>
            </p:nvSpPr>
            <p:spPr>
              <a:xfrm rot="10800000">
                <a:off x="8382000" y="9906"/>
                <a:ext cx="2511552" cy="666975"/>
              </a:xfrm>
              <a:prstGeom prst="triangle">
                <a:avLst>
                  <a:gd name="adj" fmla="val 71117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梯形 20"/>
              <p:cNvSpPr/>
              <p:nvPr/>
            </p:nvSpPr>
            <p:spPr>
              <a:xfrm>
                <a:off x="9103480" y="-2771"/>
                <a:ext cx="1988192" cy="756129"/>
              </a:xfrm>
              <a:custGeom>
                <a:avLst/>
                <a:gdLst>
                  <a:gd name="connsiteX0" fmla="*/ 0 w 1996440"/>
                  <a:gd name="connsiteY0" fmla="*/ 666976 h 666976"/>
                  <a:gd name="connsiteX1" fmla="*/ 178936 w 1996440"/>
                  <a:gd name="connsiteY1" fmla="*/ 0 h 666976"/>
                  <a:gd name="connsiteX2" fmla="*/ 1817504 w 1996440"/>
                  <a:gd name="connsiteY2" fmla="*/ 0 h 666976"/>
                  <a:gd name="connsiteX3" fmla="*/ 1996440 w 1996440"/>
                  <a:gd name="connsiteY3" fmla="*/ 666976 h 666976"/>
                  <a:gd name="connsiteX4" fmla="*/ 0 w 1996440"/>
                  <a:gd name="connsiteY4" fmla="*/ 666976 h 666976"/>
                  <a:gd name="connsiteX0" fmla="*/ 0 w 1898904"/>
                  <a:gd name="connsiteY0" fmla="*/ 764512 h 764512"/>
                  <a:gd name="connsiteX1" fmla="*/ 81400 w 1898904"/>
                  <a:gd name="connsiteY1" fmla="*/ 0 h 764512"/>
                  <a:gd name="connsiteX2" fmla="*/ 1719968 w 1898904"/>
                  <a:gd name="connsiteY2" fmla="*/ 0 h 764512"/>
                  <a:gd name="connsiteX3" fmla="*/ 1898904 w 1898904"/>
                  <a:gd name="connsiteY3" fmla="*/ 666976 h 764512"/>
                  <a:gd name="connsiteX4" fmla="*/ 0 w 1898904"/>
                  <a:gd name="connsiteY4" fmla="*/ 764512 h 764512"/>
                  <a:gd name="connsiteX0" fmla="*/ 64904 w 1963808"/>
                  <a:gd name="connsiteY0" fmla="*/ 764512 h 764512"/>
                  <a:gd name="connsiteX1" fmla="*/ 0 w 1963808"/>
                  <a:gd name="connsiteY1" fmla="*/ 664464 h 764512"/>
                  <a:gd name="connsiteX2" fmla="*/ 1784872 w 1963808"/>
                  <a:gd name="connsiteY2" fmla="*/ 0 h 764512"/>
                  <a:gd name="connsiteX3" fmla="*/ 1963808 w 1963808"/>
                  <a:gd name="connsiteY3" fmla="*/ 666976 h 764512"/>
                  <a:gd name="connsiteX4" fmla="*/ 64904 w 1963808"/>
                  <a:gd name="connsiteY4" fmla="*/ 764512 h 764512"/>
                  <a:gd name="connsiteX0" fmla="*/ 77096 w 1976000"/>
                  <a:gd name="connsiteY0" fmla="*/ 764512 h 764512"/>
                  <a:gd name="connsiteX1" fmla="*/ 0 w 1976000"/>
                  <a:gd name="connsiteY1" fmla="*/ 670560 h 764512"/>
                  <a:gd name="connsiteX2" fmla="*/ 1797064 w 1976000"/>
                  <a:gd name="connsiteY2" fmla="*/ 0 h 764512"/>
                  <a:gd name="connsiteX3" fmla="*/ 1976000 w 1976000"/>
                  <a:gd name="connsiteY3" fmla="*/ 666976 h 764512"/>
                  <a:gd name="connsiteX4" fmla="*/ 77096 w 1976000"/>
                  <a:gd name="connsiteY4" fmla="*/ 764512 h 764512"/>
                  <a:gd name="connsiteX0" fmla="*/ 89288 w 1988192"/>
                  <a:gd name="connsiteY0" fmla="*/ 764512 h 764512"/>
                  <a:gd name="connsiteX1" fmla="*/ 0 w 1988192"/>
                  <a:gd name="connsiteY1" fmla="*/ 682752 h 764512"/>
                  <a:gd name="connsiteX2" fmla="*/ 1809256 w 1988192"/>
                  <a:gd name="connsiteY2" fmla="*/ 0 h 764512"/>
                  <a:gd name="connsiteX3" fmla="*/ 1988192 w 1988192"/>
                  <a:gd name="connsiteY3" fmla="*/ 666976 h 764512"/>
                  <a:gd name="connsiteX4" fmla="*/ 89288 w 1988192"/>
                  <a:gd name="connsiteY4" fmla="*/ 764512 h 764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8192" h="764512">
                    <a:moveTo>
                      <a:pt x="89288" y="764512"/>
                    </a:moveTo>
                    <a:lnTo>
                      <a:pt x="0" y="682752"/>
                    </a:lnTo>
                    <a:lnTo>
                      <a:pt x="1809256" y="0"/>
                    </a:lnTo>
                    <a:lnTo>
                      <a:pt x="1988192" y="666976"/>
                    </a:lnTo>
                    <a:lnTo>
                      <a:pt x="89288" y="764512"/>
                    </a:ln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梯形 20"/>
              <p:cNvSpPr/>
              <p:nvPr/>
            </p:nvSpPr>
            <p:spPr>
              <a:xfrm rot="10800000">
                <a:off x="10902708" y="3346"/>
                <a:ext cx="1033272" cy="843932"/>
              </a:xfrm>
              <a:custGeom>
                <a:avLst/>
                <a:gdLst>
                  <a:gd name="connsiteX0" fmla="*/ 0 w 1996440"/>
                  <a:gd name="connsiteY0" fmla="*/ 666976 h 666976"/>
                  <a:gd name="connsiteX1" fmla="*/ 178936 w 1996440"/>
                  <a:gd name="connsiteY1" fmla="*/ 0 h 666976"/>
                  <a:gd name="connsiteX2" fmla="*/ 1817504 w 1996440"/>
                  <a:gd name="connsiteY2" fmla="*/ 0 h 666976"/>
                  <a:gd name="connsiteX3" fmla="*/ 1996440 w 1996440"/>
                  <a:gd name="connsiteY3" fmla="*/ 666976 h 666976"/>
                  <a:gd name="connsiteX4" fmla="*/ 0 w 1996440"/>
                  <a:gd name="connsiteY4" fmla="*/ 666976 h 666976"/>
                  <a:gd name="connsiteX0" fmla="*/ 0 w 1898904"/>
                  <a:gd name="connsiteY0" fmla="*/ 764512 h 764512"/>
                  <a:gd name="connsiteX1" fmla="*/ 81400 w 1898904"/>
                  <a:gd name="connsiteY1" fmla="*/ 0 h 764512"/>
                  <a:gd name="connsiteX2" fmla="*/ 1719968 w 1898904"/>
                  <a:gd name="connsiteY2" fmla="*/ 0 h 764512"/>
                  <a:gd name="connsiteX3" fmla="*/ 1898904 w 1898904"/>
                  <a:gd name="connsiteY3" fmla="*/ 666976 h 764512"/>
                  <a:gd name="connsiteX4" fmla="*/ 0 w 1898904"/>
                  <a:gd name="connsiteY4" fmla="*/ 764512 h 764512"/>
                  <a:gd name="connsiteX0" fmla="*/ 64904 w 1963808"/>
                  <a:gd name="connsiteY0" fmla="*/ 764512 h 764512"/>
                  <a:gd name="connsiteX1" fmla="*/ 0 w 1963808"/>
                  <a:gd name="connsiteY1" fmla="*/ 664464 h 764512"/>
                  <a:gd name="connsiteX2" fmla="*/ 1784872 w 1963808"/>
                  <a:gd name="connsiteY2" fmla="*/ 0 h 764512"/>
                  <a:gd name="connsiteX3" fmla="*/ 1963808 w 1963808"/>
                  <a:gd name="connsiteY3" fmla="*/ 666976 h 764512"/>
                  <a:gd name="connsiteX4" fmla="*/ 64904 w 1963808"/>
                  <a:gd name="connsiteY4" fmla="*/ 764512 h 764512"/>
                  <a:gd name="connsiteX0" fmla="*/ 77096 w 1976000"/>
                  <a:gd name="connsiteY0" fmla="*/ 764512 h 764512"/>
                  <a:gd name="connsiteX1" fmla="*/ 0 w 1976000"/>
                  <a:gd name="connsiteY1" fmla="*/ 670560 h 764512"/>
                  <a:gd name="connsiteX2" fmla="*/ 1797064 w 1976000"/>
                  <a:gd name="connsiteY2" fmla="*/ 0 h 764512"/>
                  <a:gd name="connsiteX3" fmla="*/ 1976000 w 1976000"/>
                  <a:gd name="connsiteY3" fmla="*/ 666976 h 764512"/>
                  <a:gd name="connsiteX4" fmla="*/ 77096 w 1976000"/>
                  <a:gd name="connsiteY4" fmla="*/ 764512 h 764512"/>
                  <a:gd name="connsiteX0" fmla="*/ 89288 w 1988192"/>
                  <a:gd name="connsiteY0" fmla="*/ 764512 h 764512"/>
                  <a:gd name="connsiteX1" fmla="*/ 0 w 1988192"/>
                  <a:gd name="connsiteY1" fmla="*/ 682752 h 764512"/>
                  <a:gd name="connsiteX2" fmla="*/ 1809256 w 1988192"/>
                  <a:gd name="connsiteY2" fmla="*/ 0 h 764512"/>
                  <a:gd name="connsiteX3" fmla="*/ 1988192 w 1988192"/>
                  <a:gd name="connsiteY3" fmla="*/ 666976 h 764512"/>
                  <a:gd name="connsiteX4" fmla="*/ 89288 w 1988192"/>
                  <a:gd name="connsiteY4" fmla="*/ 764512 h 764512"/>
                  <a:gd name="connsiteX0" fmla="*/ 0 w 1898904"/>
                  <a:gd name="connsiteY0" fmla="*/ 950825 h 950825"/>
                  <a:gd name="connsiteX1" fmla="*/ 1099432 w 1898904"/>
                  <a:gd name="connsiteY1" fmla="*/ 0 h 950825"/>
                  <a:gd name="connsiteX2" fmla="*/ 1719968 w 1898904"/>
                  <a:gd name="connsiteY2" fmla="*/ 186313 h 950825"/>
                  <a:gd name="connsiteX3" fmla="*/ 1898904 w 1898904"/>
                  <a:gd name="connsiteY3" fmla="*/ 853289 h 950825"/>
                  <a:gd name="connsiteX4" fmla="*/ 0 w 1898904"/>
                  <a:gd name="connsiteY4" fmla="*/ 950825 h 950825"/>
                  <a:gd name="connsiteX0" fmla="*/ 0 w 947928"/>
                  <a:gd name="connsiteY0" fmla="*/ 815226 h 853290"/>
                  <a:gd name="connsiteX1" fmla="*/ 148456 w 947928"/>
                  <a:gd name="connsiteY1" fmla="*/ 0 h 853290"/>
                  <a:gd name="connsiteX2" fmla="*/ 768992 w 947928"/>
                  <a:gd name="connsiteY2" fmla="*/ 186313 h 853290"/>
                  <a:gd name="connsiteX3" fmla="*/ 947928 w 947928"/>
                  <a:gd name="connsiteY3" fmla="*/ 853289 h 853290"/>
                  <a:gd name="connsiteX4" fmla="*/ 0 w 947928"/>
                  <a:gd name="connsiteY4" fmla="*/ 815226 h 853290"/>
                  <a:gd name="connsiteX0" fmla="*/ 0 w 1027176"/>
                  <a:gd name="connsiteY0" fmla="*/ 839880 h 853289"/>
                  <a:gd name="connsiteX1" fmla="*/ 227704 w 1027176"/>
                  <a:gd name="connsiteY1" fmla="*/ 0 h 853289"/>
                  <a:gd name="connsiteX2" fmla="*/ 848240 w 1027176"/>
                  <a:gd name="connsiteY2" fmla="*/ 186313 h 853289"/>
                  <a:gd name="connsiteX3" fmla="*/ 1027176 w 1027176"/>
                  <a:gd name="connsiteY3" fmla="*/ 853289 h 853289"/>
                  <a:gd name="connsiteX4" fmla="*/ 0 w 1027176"/>
                  <a:gd name="connsiteY4" fmla="*/ 839880 h 853289"/>
                  <a:gd name="connsiteX0" fmla="*/ 0 w 1033272"/>
                  <a:gd name="connsiteY0" fmla="*/ 846044 h 853289"/>
                  <a:gd name="connsiteX1" fmla="*/ 233800 w 1033272"/>
                  <a:gd name="connsiteY1" fmla="*/ 0 h 853289"/>
                  <a:gd name="connsiteX2" fmla="*/ 854336 w 1033272"/>
                  <a:gd name="connsiteY2" fmla="*/ 186313 h 853289"/>
                  <a:gd name="connsiteX3" fmla="*/ 1033272 w 1033272"/>
                  <a:gd name="connsiteY3" fmla="*/ 853289 h 853289"/>
                  <a:gd name="connsiteX4" fmla="*/ 0 w 1033272"/>
                  <a:gd name="connsiteY4" fmla="*/ 846044 h 85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3272" h="853289">
                    <a:moveTo>
                      <a:pt x="0" y="846044"/>
                    </a:moveTo>
                    <a:lnTo>
                      <a:pt x="233800" y="0"/>
                    </a:lnTo>
                    <a:lnTo>
                      <a:pt x="854336" y="186313"/>
                    </a:lnTo>
                    <a:lnTo>
                      <a:pt x="1033272" y="853289"/>
                    </a:lnTo>
                    <a:lnTo>
                      <a:pt x="0" y="846044"/>
                    </a:ln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矩形 23"/>
              <p:cNvSpPr/>
              <p:nvPr/>
            </p:nvSpPr>
            <p:spPr>
              <a:xfrm>
                <a:off x="11688461" y="14209"/>
                <a:ext cx="485531" cy="827264"/>
              </a:xfrm>
              <a:custGeom>
                <a:avLst/>
                <a:gdLst>
                  <a:gd name="connsiteX0" fmla="*/ 0 w 583067"/>
                  <a:gd name="connsiteY0" fmla="*/ 0 h 748016"/>
                  <a:gd name="connsiteX1" fmla="*/ 583067 w 583067"/>
                  <a:gd name="connsiteY1" fmla="*/ 0 h 748016"/>
                  <a:gd name="connsiteX2" fmla="*/ 583067 w 583067"/>
                  <a:gd name="connsiteY2" fmla="*/ 748016 h 748016"/>
                  <a:gd name="connsiteX3" fmla="*/ 0 w 583067"/>
                  <a:gd name="connsiteY3" fmla="*/ 748016 h 748016"/>
                  <a:gd name="connsiteX4" fmla="*/ 0 w 583067"/>
                  <a:gd name="connsiteY4" fmla="*/ 0 h 748016"/>
                  <a:gd name="connsiteX0" fmla="*/ 0 w 583067"/>
                  <a:gd name="connsiteY0" fmla="*/ 0 h 833360"/>
                  <a:gd name="connsiteX1" fmla="*/ 583067 w 583067"/>
                  <a:gd name="connsiteY1" fmla="*/ 0 h 833360"/>
                  <a:gd name="connsiteX2" fmla="*/ 583067 w 583067"/>
                  <a:gd name="connsiteY2" fmla="*/ 748016 h 833360"/>
                  <a:gd name="connsiteX3" fmla="*/ 115824 w 583067"/>
                  <a:gd name="connsiteY3" fmla="*/ 833360 h 833360"/>
                  <a:gd name="connsiteX4" fmla="*/ 0 w 583067"/>
                  <a:gd name="connsiteY4" fmla="*/ 0 h 833360"/>
                  <a:gd name="connsiteX0" fmla="*/ 0 w 583067"/>
                  <a:gd name="connsiteY0" fmla="*/ 0 h 827264"/>
                  <a:gd name="connsiteX1" fmla="*/ 583067 w 583067"/>
                  <a:gd name="connsiteY1" fmla="*/ 0 h 827264"/>
                  <a:gd name="connsiteX2" fmla="*/ 583067 w 583067"/>
                  <a:gd name="connsiteY2" fmla="*/ 748016 h 827264"/>
                  <a:gd name="connsiteX3" fmla="*/ 97536 w 583067"/>
                  <a:gd name="connsiteY3" fmla="*/ 827264 h 827264"/>
                  <a:gd name="connsiteX4" fmla="*/ 0 w 583067"/>
                  <a:gd name="connsiteY4" fmla="*/ 0 h 827264"/>
                  <a:gd name="connsiteX0" fmla="*/ 335280 w 485531"/>
                  <a:gd name="connsiteY0" fmla="*/ 73152 h 827264"/>
                  <a:gd name="connsiteX1" fmla="*/ 485531 w 485531"/>
                  <a:gd name="connsiteY1" fmla="*/ 0 h 827264"/>
                  <a:gd name="connsiteX2" fmla="*/ 485531 w 485531"/>
                  <a:gd name="connsiteY2" fmla="*/ 748016 h 827264"/>
                  <a:gd name="connsiteX3" fmla="*/ 0 w 485531"/>
                  <a:gd name="connsiteY3" fmla="*/ 827264 h 827264"/>
                  <a:gd name="connsiteX4" fmla="*/ 335280 w 485531"/>
                  <a:gd name="connsiteY4" fmla="*/ 73152 h 827264"/>
                  <a:gd name="connsiteX0" fmla="*/ 237744 w 485531"/>
                  <a:gd name="connsiteY0" fmla="*/ 0 h 827264"/>
                  <a:gd name="connsiteX1" fmla="*/ 485531 w 485531"/>
                  <a:gd name="connsiteY1" fmla="*/ 0 h 827264"/>
                  <a:gd name="connsiteX2" fmla="*/ 485531 w 485531"/>
                  <a:gd name="connsiteY2" fmla="*/ 748016 h 827264"/>
                  <a:gd name="connsiteX3" fmla="*/ 0 w 485531"/>
                  <a:gd name="connsiteY3" fmla="*/ 827264 h 827264"/>
                  <a:gd name="connsiteX4" fmla="*/ 237744 w 485531"/>
                  <a:gd name="connsiteY4" fmla="*/ 0 h 82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531" h="827264">
                    <a:moveTo>
                      <a:pt x="237744" y="0"/>
                    </a:moveTo>
                    <a:lnTo>
                      <a:pt x="485531" y="0"/>
                    </a:lnTo>
                    <a:lnTo>
                      <a:pt x="485531" y="748016"/>
                    </a:lnTo>
                    <a:lnTo>
                      <a:pt x="0" y="827264"/>
                    </a:lnTo>
                    <a:lnTo>
                      <a:pt x="237744" y="0"/>
                    </a:ln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 userDrawn="1"/>
        </p:nvGrpSpPr>
        <p:grpSpPr>
          <a:xfrm>
            <a:off x="9242388" y="111869"/>
            <a:ext cx="2374475" cy="418130"/>
            <a:chOff x="9242388" y="111869"/>
            <a:chExt cx="2374475" cy="418130"/>
          </a:xfrm>
        </p:grpSpPr>
        <p:sp>
          <p:nvSpPr>
            <p:cNvPr id="32" name="矩形 31"/>
            <p:cNvSpPr/>
            <p:nvPr/>
          </p:nvSpPr>
          <p:spPr>
            <a:xfrm>
              <a:off x="9723395" y="160667"/>
              <a:ext cx="1893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第一</a:t>
              </a: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季、现代 </a:t>
              </a:r>
              <a:r>
                <a:rPr lang="en-US" altLang="zh-CN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01</a:t>
              </a:r>
              <a:endPara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9242388" y="111869"/>
              <a:ext cx="418130" cy="418130"/>
              <a:chOff x="5843081" y="2266545"/>
              <a:chExt cx="466928" cy="466928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5843081" y="2266545"/>
                <a:ext cx="466928" cy="46692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5927880" y="2412379"/>
                <a:ext cx="297330" cy="175260"/>
                <a:chOff x="5941215" y="3037218"/>
                <a:chExt cx="297330" cy="175260"/>
              </a:xfrm>
            </p:grpSpPr>
            <p:cxnSp>
              <p:nvCxnSpPr>
                <p:cNvPr id="36" name="直接连接符 35"/>
                <p:cNvCxnSpPr/>
                <p:nvPr/>
              </p:nvCxnSpPr>
              <p:spPr>
                <a:xfrm flipV="1">
                  <a:off x="5941215" y="3124848"/>
                  <a:ext cx="288000" cy="1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 flipH="1" flipV="1">
                  <a:off x="6150915" y="3037218"/>
                  <a:ext cx="87630" cy="87630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 flipH="1">
                  <a:off x="6150915" y="3124848"/>
                  <a:ext cx="87630" cy="87630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07" y="-127118"/>
            <a:ext cx="1620000" cy="1607260"/>
          </a:xfrm>
          <a:prstGeom prst="rect">
            <a:avLst/>
          </a:prstGeom>
        </p:spPr>
      </p:pic>
      <p:cxnSp>
        <p:nvCxnSpPr>
          <p:cNvPr id="40" name="直接连接符 39"/>
          <p:cNvCxnSpPr/>
          <p:nvPr userDrawn="1"/>
        </p:nvCxnSpPr>
        <p:spPr>
          <a:xfrm>
            <a:off x="1093207" y="1232932"/>
            <a:ext cx="115864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>
            <a:off x="2782888" y="-254000"/>
            <a:ext cx="0" cy="7284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6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1571744"/>
            <a:ext cx="2705100" cy="31623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5632540" y="3244334"/>
            <a:ext cx="84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47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113-54E2-4F8A-941D-5E69A150BE86}" type="datetimeFigureOut">
              <a:rPr lang="zh-CN" altLang="en-US" smtClean="0"/>
              <a:t>2014/6/30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72FC-0338-428F-883A-63F0D092F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3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113-54E2-4F8A-941D-5E69A150BE86}" type="datetimeFigureOut">
              <a:rPr lang="zh-CN" altLang="en-US" smtClean="0"/>
              <a:t>2014/6/30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72FC-0338-428F-883A-63F0D092F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0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113-54E2-4F8A-941D-5E69A150BE86}" type="datetimeFigureOut">
              <a:rPr lang="zh-CN" altLang="en-US" smtClean="0"/>
              <a:t>2014/6/30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72FC-0338-428F-883A-63F0D092F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42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113-54E2-4F8A-941D-5E69A150BE86}" type="datetimeFigureOut">
              <a:rPr lang="zh-CN" altLang="en-US" smtClean="0"/>
              <a:t>2014/6/30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72FC-0338-428F-883A-63F0D092F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2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E4113-54E2-4F8A-941D-5E69A150BE86}" type="datetimeFigureOut">
              <a:rPr lang="zh-CN" altLang="en-US" smtClean="0"/>
              <a:t>2014/6/30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D72FC-0338-428F-883A-63F0D092F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87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eibo.com/showppt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www.weibo.com/51ppt" TargetMode="External"/><Relationship Id="rId12" Type="http://schemas.openxmlformats.org/officeDocument/2006/relationships/hyperlink" Target="http://www.showpp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eibo.com/pptstore" TargetMode="External"/><Relationship Id="rId11" Type="http://schemas.openxmlformats.org/officeDocument/2006/relationships/hyperlink" Target="http://www.pptstore.net/zhidao/" TargetMode="External"/><Relationship Id="rId5" Type="http://schemas.openxmlformats.org/officeDocument/2006/relationships/hyperlink" Target="http://www.51ppt.com.cn/Article/PPTTips/2013-03-15/Article_20130315013834.html" TargetMode="External"/><Relationship Id="rId10" Type="http://schemas.openxmlformats.org/officeDocument/2006/relationships/hyperlink" Target="http://www.51ppt.com.cn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www.pptstore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odern.ppt@outlook.com" TargetMode="External"/><Relationship Id="rId2" Type="http://schemas.openxmlformats.org/officeDocument/2006/relationships/hyperlink" Target="http://weibo.com/imagewel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weibo.com/imagewel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://weibo.com/imagewel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19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722880" y="86360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动画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MP05</a:t>
            </a:r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22880" y="473591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动画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要点</a:t>
            </a:r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56660" y="5235433"/>
            <a:ext cx="33810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进入动画</a:t>
            </a:r>
            <a:r>
              <a:rPr lang="en-US" altLang="zh-CN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</a:t>
            </a:r>
            <a:r>
              <a:rPr lang="zh-CN" altLang="en-US" sz="1600" b="1" dirty="0">
                <a:solidFill>
                  <a:srgbClr val="E75B5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缩放</a:t>
            </a:r>
            <a:r>
              <a:rPr lang="zh-CN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CN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 </a:t>
            </a:r>
            <a:r>
              <a:rPr lang="zh-CN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进入动画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</a:t>
            </a:r>
            <a:r>
              <a:rPr lang="zh-CN" altLang="en-US" sz="1600" b="1" dirty="0" smtClean="0">
                <a:solidFill>
                  <a:srgbClr val="E75B5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飞入</a:t>
            </a:r>
            <a:endParaRPr lang="en-US" altLang="zh-CN" sz="1600" b="1" dirty="0" smtClean="0">
              <a:solidFill>
                <a:srgbClr val="E75B5B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退出动画</a:t>
            </a:r>
            <a:r>
              <a:rPr lang="en-US" altLang="zh-CN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</a:t>
            </a:r>
            <a:r>
              <a:rPr lang="zh-CN" altLang="en-US" sz="1600" b="1" dirty="0" smtClean="0">
                <a:solidFill>
                  <a:srgbClr val="E75B5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缩放 </a:t>
            </a:r>
            <a:r>
              <a:rPr lang="en-US" altLang="zh-CN" sz="1600" b="1" dirty="0" smtClean="0">
                <a:solidFill>
                  <a:srgbClr val="E75B5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 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退出</a:t>
            </a:r>
            <a:r>
              <a:rPr lang="zh-CN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动画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</a:t>
            </a:r>
            <a:r>
              <a:rPr lang="zh-CN" altLang="en-US" sz="1600" b="1" dirty="0" smtClean="0">
                <a:solidFill>
                  <a:srgbClr val="E75B5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飞出</a:t>
            </a:r>
            <a:endParaRPr lang="zh-CN" altLang="en-US" sz="1600" b="1" dirty="0">
              <a:solidFill>
                <a:srgbClr val="E75B5B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70000" y="5084763"/>
            <a:ext cx="115060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782888" y="2784369"/>
            <a:ext cx="3268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现代设计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——Modern.PPT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83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722880" y="863600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动画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MP05——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变种效果</a:t>
            </a:r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70000" y="5084763"/>
            <a:ext cx="115060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782888" y="2131999"/>
            <a:ext cx="3268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现代设计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——Modern.PPT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22880" y="4730354"/>
            <a:ext cx="302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仅抛砖引玉，可自由发挥</a:t>
            </a:r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56660" y="5387833"/>
            <a:ext cx="58592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飞入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 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效果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选项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 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平滑结束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 1s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飞入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 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效果选项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 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弹跳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结束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 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0.5s + 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平滑开始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 0.5s</a:t>
            </a:r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22880" y="3431176"/>
            <a:ext cx="3268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现代设计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——Modern.PPT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27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50000" fill="hold" grpId="1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8" grpId="1"/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8" grpId="1"/>
          <p:bldP spid="12" grpId="0"/>
          <p:bldP spid="12" grpId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93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" y="0"/>
            <a:ext cx="12184264" cy="6858000"/>
          </a:xfrm>
          <a:prstGeom prst="rect">
            <a:avLst/>
          </a:prstGeom>
        </p:spPr>
      </p:pic>
      <p:pic>
        <p:nvPicPr>
          <p:cNvPr id="18" name="图片 17" descr="未标式 题-1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lum bright="100000"/>
          </a:blip>
          <a:stretch>
            <a:fillRect/>
          </a:stretch>
        </p:blipFill>
        <p:spPr>
          <a:xfrm rot="20279432">
            <a:off x="7606457" y="4782163"/>
            <a:ext cx="292356" cy="432000"/>
          </a:xfrm>
          <a:prstGeom prst="rect">
            <a:avLst/>
          </a:prstGeom>
        </p:spPr>
      </p:pic>
      <p:sp>
        <p:nvSpPr>
          <p:cNvPr id="20" name="圆角矩形 19">
            <a:hlinkClick r:id="rId5"/>
          </p:cNvPr>
          <p:cNvSpPr/>
          <p:nvPr/>
        </p:nvSpPr>
        <p:spPr>
          <a:xfrm>
            <a:off x="7749551" y="2756926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2" name="圆角矩形 21">
            <a:hlinkClick r:id="rId6"/>
          </p:cNvPr>
          <p:cNvSpPr/>
          <p:nvPr/>
        </p:nvSpPr>
        <p:spPr>
          <a:xfrm>
            <a:off x="7248129" y="3924571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3" name="圆角矩形 22">
            <a:hlinkClick r:id="rId7"/>
          </p:cNvPr>
          <p:cNvSpPr/>
          <p:nvPr/>
        </p:nvSpPr>
        <p:spPr>
          <a:xfrm>
            <a:off x="3215679" y="3944436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4" name="圆角矩形 23">
            <a:hlinkClick r:id="rId8"/>
          </p:cNvPr>
          <p:cNvSpPr/>
          <p:nvPr/>
        </p:nvSpPr>
        <p:spPr>
          <a:xfrm>
            <a:off x="5196123" y="3944436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6" name="圆角矩形 25">
            <a:hlinkClick r:id="rId6"/>
          </p:cNvPr>
          <p:cNvSpPr/>
          <p:nvPr/>
        </p:nvSpPr>
        <p:spPr>
          <a:xfrm>
            <a:off x="7248129" y="3924571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7" name="圆角矩形 26">
            <a:hlinkClick r:id="rId7"/>
          </p:cNvPr>
          <p:cNvSpPr/>
          <p:nvPr/>
        </p:nvSpPr>
        <p:spPr>
          <a:xfrm>
            <a:off x="3215679" y="3944436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8" name="圆角矩形 27">
            <a:hlinkClick r:id="rId8"/>
          </p:cNvPr>
          <p:cNvSpPr/>
          <p:nvPr/>
        </p:nvSpPr>
        <p:spPr>
          <a:xfrm>
            <a:off x="5196123" y="3944436"/>
            <a:ext cx="1799751" cy="4800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9" name="圆角矩形 28">
            <a:hlinkClick r:id="rId9"/>
          </p:cNvPr>
          <p:cNvSpPr/>
          <p:nvPr/>
        </p:nvSpPr>
        <p:spPr>
          <a:xfrm>
            <a:off x="4576031" y="5005491"/>
            <a:ext cx="1552372" cy="414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0" name="圆角矩形 29">
            <a:hlinkClick r:id="rId10"/>
          </p:cNvPr>
          <p:cNvSpPr/>
          <p:nvPr/>
        </p:nvSpPr>
        <p:spPr>
          <a:xfrm>
            <a:off x="6141489" y="5005491"/>
            <a:ext cx="1552372" cy="414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1" name="圆角矩形 30">
            <a:hlinkClick r:id="rId11"/>
          </p:cNvPr>
          <p:cNvSpPr/>
          <p:nvPr/>
        </p:nvSpPr>
        <p:spPr>
          <a:xfrm>
            <a:off x="4589117" y="4591422"/>
            <a:ext cx="1552372" cy="414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2" name="圆角矩形 31">
            <a:hlinkClick r:id="rId12"/>
          </p:cNvPr>
          <p:cNvSpPr/>
          <p:nvPr/>
        </p:nvSpPr>
        <p:spPr>
          <a:xfrm>
            <a:off x="6154574" y="4591422"/>
            <a:ext cx="1552372" cy="4140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8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722880" y="86360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版权说明</a:t>
            </a:r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9187" y="2239313"/>
            <a:ext cx="7744428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此“</a:t>
            </a:r>
            <a:r>
              <a:rPr lang="zh-CN" altLang="en-US" b="1" dirty="0">
                <a:solidFill>
                  <a:srgbClr val="E75B5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富有生命力的动画效果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”系列内容为自己平常收集的一些动画效果，</a:t>
            </a:r>
            <a:endParaRPr lang="en-US" altLang="zh-CN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第一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季、现代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01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免费，只有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例动画。之后每次均为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10~15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个动画。每例</a:t>
            </a:r>
            <a:endParaRPr lang="en-US" altLang="zh-CN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动画都配有</a:t>
            </a:r>
            <a:r>
              <a:rPr lang="zh-CN" altLang="en-US" b="1" dirty="0">
                <a:solidFill>
                  <a:srgbClr val="E75B5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动画要点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或是</a:t>
            </a:r>
            <a:r>
              <a:rPr lang="zh-CN" altLang="en-US" b="1" dirty="0">
                <a:solidFill>
                  <a:srgbClr val="E75B5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应用举例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等。其中某些动画为网络搜集，一部分</a:t>
            </a:r>
            <a:endParaRPr lang="en-US" altLang="zh-CN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我会在下面标注版权。其他若有侵犯版权问题，请及时与我联系，并致以</a:t>
            </a:r>
            <a:endParaRPr lang="en-US" altLang="zh-CN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诚挚的歉意。</a:t>
            </a:r>
            <a:endParaRPr lang="en-US" altLang="zh-CN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微博：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2"/>
              </a:rPr>
              <a:t>http://weibo.com/imagewelt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邮箱：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3"/>
              </a:rPr>
              <a:t>modern.ppt@outlook.com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84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722880" y="863600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动画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MP01——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首页动画</a:t>
            </a:r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22880" y="473591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动画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要点</a:t>
            </a:r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56660" y="5235433"/>
            <a:ext cx="84433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动画效果模仿其实为一个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gif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图片，来自微软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WP</a:t>
            </a:r>
            <a:r>
              <a:rPr lang="zh-CN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8.1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操作系统的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Cortana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语音助理动画效果。</a:t>
            </a:r>
            <a:endParaRPr lang="en-US" altLang="zh-CN" sz="16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更多可以自行搜索下载，或关注我微博：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2"/>
              </a:rPr>
              <a:t>http://weibo.com/imagewelt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zh-CN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70000" y="5084763"/>
            <a:ext cx="115060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1571744"/>
            <a:ext cx="2705100" cy="3162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64444" y="324433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MODERN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258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722880" y="863600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动画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MP01——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应用举例</a:t>
            </a:r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22880" y="473591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动画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要点</a:t>
            </a:r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56660" y="5235433"/>
            <a:ext cx="7513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动画效果模仿其实为一个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gif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图片，来自微软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WP</a:t>
            </a:r>
            <a:r>
              <a:rPr lang="zh-CN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8.1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操作系统的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Cortana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语音助理</a:t>
            </a:r>
            <a:endParaRPr lang="en-US" altLang="zh-CN" sz="16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的形象动画。更多可自行搜索下载，或关注微博：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2"/>
              </a:rPr>
              <a:t>http://weibo.com/imagewelt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zh-CN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70000" y="5084763"/>
            <a:ext cx="115060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1571744"/>
            <a:ext cx="2705100" cy="3162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64444" y="324433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MODERN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22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722880" y="863600"/>
            <a:ext cx="37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动画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MP02——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第二页扬尘动画</a:t>
            </a:r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22880" y="473591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动画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要点</a:t>
            </a:r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56660" y="5235433"/>
            <a:ext cx="69912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效果仿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Keynote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扬尘动画。云朵素材依次添加进入动画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</a:t>
            </a:r>
            <a:r>
              <a:rPr lang="zh-CN" altLang="en-US" sz="1600" b="1" dirty="0">
                <a:solidFill>
                  <a:srgbClr val="E75B5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缩放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、强调动画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E75B5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放大</a:t>
            </a:r>
            <a:r>
              <a:rPr lang="en-US" altLang="zh-CN" sz="1600" b="1" dirty="0">
                <a:solidFill>
                  <a:srgbClr val="E75B5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zh-CN" altLang="en-US" sz="1600" b="1" dirty="0">
                <a:solidFill>
                  <a:srgbClr val="E75B5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缩小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（关键点：尺寸设置），最后退出动画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</a:t>
            </a:r>
            <a:r>
              <a:rPr lang="zh-CN" altLang="en-US" sz="1600" b="1" dirty="0" smtClean="0">
                <a:solidFill>
                  <a:srgbClr val="E75B5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淡出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。建议黑色背景。</a:t>
            </a:r>
            <a:endParaRPr lang="zh-CN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70000" y="5084763"/>
            <a:ext cx="115060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new尘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32" y="3513359"/>
            <a:ext cx="3429000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 descr="new尘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507" y="2438622"/>
            <a:ext cx="4489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 descr="new尘4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94" y="2354484"/>
            <a:ext cx="45624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 descr="new尘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569" y="2992659"/>
            <a:ext cx="3954463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3698034" y="2553819"/>
            <a:ext cx="54430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zh-CN" altLang="en-US" sz="4200" dirty="0" smtClean="0">
                <a:solidFill>
                  <a:srgbClr val="1E1E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锐线体2.0"/>
                <a:ea typeface="黑体" panose="02010609060101010101" pitchFamily="49" charset="-122"/>
              </a:rPr>
              <a:t>现代设计</a:t>
            </a:r>
            <a:r>
              <a:rPr lang="en-US" altLang="zh-CN" sz="4200" dirty="0" smtClean="0">
                <a:solidFill>
                  <a:srgbClr val="1E1E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Modern.PPT</a:t>
            </a:r>
            <a:endParaRPr lang="en-US" altLang="zh-CN" sz="4800" dirty="0" smtClean="0">
              <a:solidFill>
                <a:srgbClr val="1E1E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31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69445 L -2.29167E-6 4.81481E-6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7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0" dur="1300" fill="hold"/>
                                        <p:tgtEl>
                                          <p:spTgt spid="11"/>
                                        </p:tgtEl>
                                      </p:cBhvr>
                                      <p:by x="900000" y="900000"/>
                                    </p:animScale>
                                  </p:childTnLst>
                                  <p:subTnLst>
                                    <p:audio>
                                      <p:cMediaNode vol="43000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2" dur="1300" fill="hold"/>
                                        <p:tgtEl>
                                          <p:spTgt spid="12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4" dur="1300" fill="hold"/>
                                        <p:tgtEl>
                                          <p:spTgt spid="15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6" dur="1400" fill="hold"/>
                                        <p:tgtEl>
                                          <p:spTgt spid="14"/>
                                        </p:tgtEl>
                                      </p:cBhvr>
                                      <p:by x="700000" y="7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125E-6 2.96296E-6 L -0.15091 -0.14121 " pathEditMode="relative" rAng="0" ptsTypes="AA">
                                      <p:cBhvr>
                                        <p:cTn id="50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2" y="-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722880" y="86360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动画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MP03</a:t>
            </a:r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22880" y="473591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动画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要点</a:t>
            </a:r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56660" y="5235433"/>
            <a:ext cx="73068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方块：进入动画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</a:t>
            </a:r>
            <a:r>
              <a:rPr lang="zh-CN" altLang="en-US" sz="1600" b="1" dirty="0">
                <a:solidFill>
                  <a:srgbClr val="E75B5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淡出 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 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动作路径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</a:t>
            </a:r>
            <a:r>
              <a:rPr lang="zh-CN" altLang="en-US" sz="1600" b="1" dirty="0">
                <a:solidFill>
                  <a:srgbClr val="E75B5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直线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（向右）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强调动画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</a:t>
            </a:r>
            <a:r>
              <a:rPr lang="zh-CN" altLang="en-US" sz="1600" b="1" dirty="0" smtClean="0">
                <a:solidFill>
                  <a:srgbClr val="E75B5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陀螺旋</a:t>
            </a:r>
            <a:endParaRPr lang="en-US" altLang="zh-CN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关键点在陀螺旋的效果选项里设置</a:t>
            </a:r>
            <a:r>
              <a:rPr lang="zh-CN" altLang="en-US" sz="1600" b="1" dirty="0" smtClean="0">
                <a:solidFill>
                  <a:srgbClr val="E75B5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自动翻转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即动作反方向回来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文字：进入动画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</a:t>
            </a:r>
            <a:r>
              <a:rPr lang="zh-CN" altLang="en-US" sz="1600" b="1" dirty="0" smtClean="0">
                <a:solidFill>
                  <a:srgbClr val="E75B5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飞入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（自右侧）</a:t>
            </a:r>
            <a:endParaRPr lang="zh-CN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2888" y="2870811"/>
            <a:ext cx="227518" cy="57607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10406" y="2969035"/>
            <a:ext cx="3201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张海山锐线体2.0"/>
                <a:ea typeface="微软雅黑" panose="020B0503020204020204" pitchFamily="34" charset="-122"/>
              </a:rPr>
              <a:t>现代设计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张海山锐线体2.0"/>
                <a:ea typeface="微软雅黑" panose="020B0503020204020204" pitchFamily="34" charset="-122"/>
              </a:rPr>
              <a:t>——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Modern.PPT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70000" y="5084763"/>
            <a:ext cx="115060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1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33333E-6 L 0.77995 -0.0025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97" y="-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722880" y="86360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动画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MP04——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飞入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出动画研究</a:t>
            </a:r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22880" y="473591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动画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要点</a:t>
            </a:r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70000" y="5084763"/>
            <a:ext cx="115060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22718" y="1994092"/>
            <a:ext cx="290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E1E1E"/>
                </a:solidFill>
                <a:latin typeface="张海山锐线体2.0"/>
                <a:ea typeface="Microsoft JhengHei" panose="020B0604030504040204" pitchFamily="34" charset="-120"/>
              </a:rPr>
              <a:t>现代设计</a:t>
            </a:r>
            <a:r>
              <a:rPr lang="en-US" altLang="zh-CN" dirty="0">
                <a:solidFill>
                  <a:srgbClr val="1E1E1E"/>
                </a:solidFill>
                <a:latin typeface="张海山锐线体2.0"/>
                <a:ea typeface="Microsoft JhengHei" panose="020B0604030504040204" pitchFamily="34" charset="-120"/>
              </a:rPr>
              <a:t>——</a:t>
            </a:r>
            <a:r>
              <a:rPr lang="en-US" altLang="zh-CN" dirty="0">
                <a:solidFill>
                  <a:srgbClr val="1E1E1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Modern.PPT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50548" y="2334159"/>
            <a:ext cx="290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E1E1E"/>
                </a:solidFill>
                <a:latin typeface="张海山锐线体2.0"/>
                <a:ea typeface="Microsoft JhengHei" panose="020B0604030504040204" pitchFamily="34" charset="-120"/>
              </a:rPr>
              <a:t>现代设计</a:t>
            </a:r>
            <a:r>
              <a:rPr lang="en-US" altLang="zh-CN" dirty="0">
                <a:solidFill>
                  <a:srgbClr val="1E1E1E"/>
                </a:solidFill>
                <a:latin typeface="张海山锐线体2.0"/>
                <a:ea typeface="Microsoft JhengHei" panose="020B0604030504040204" pitchFamily="34" charset="-120"/>
              </a:rPr>
              <a:t>——</a:t>
            </a:r>
            <a:r>
              <a:rPr lang="en-US" altLang="zh-CN" dirty="0">
                <a:solidFill>
                  <a:srgbClr val="1E1E1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Modern.PPT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22718" y="1506747"/>
            <a:ext cx="3220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E75B5B"/>
                </a:solidFill>
                <a:latin typeface="张海山锐线体2.0"/>
                <a:ea typeface="Microsoft JhengHei" panose="020B0604030504040204" pitchFamily="34" charset="-120"/>
              </a:rPr>
              <a:t>自右侧飞入，平滑结束</a:t>
            </a:r>
            <a:r>
              <a:rPr lang="en-US" altLang="zh-CN" sz="1600" dirty="0" smtClean="0">
                <a:solidFill>
                  <a:srgbClr val="E75B5B"/>
                </a:solidFill>
                <a:latin typeface="张海山锐线体2.0"/>
                <a:ea typeface="Microsoft JhengHei" panose="020B0604030504040204" pitchFamily="34" charset="-120"/>
              </a:rPr>
              <a:t>0.5</a:t>
            </a:r>
            <a:r>
              <a:rPr lang="zh-CN" altLang="en-US" sz="1600" dirty="0" smtClean="0">
                <a:solidFill>
                  <a:srgbClr val="E75B5B"/>
                </a:solidFill>
                <a:latin typeface="张海山锐线体2.0"/>
                <a:ea typeface="Microsoft JhengHei" panose="020B0604030504040204" pitchFamily="34" charset="-120"/>
              </a:rPr>
              <a:t>秒</a:t>
            </a:r>
            <a:r>
              <a:rPr lang="zh-CN" altLang="en-US" sz="1600" dirty="0" smtClean="0">
                <a:solidFill>
                  <a:srgbClr val="1E1E1E"/>
                </a:solidFill>
                <a:latin typeface="张海山锐线体2.0"/>
                <a:ea typeface="Microsoft JhengHei" panose="020B0604030504040204" pitchFamily="34" charset="-120"/>
              </a:rPr>
              <a:t>：</a:t>
            </a:r>
            <a:endParaRPr lang="zh-CN" altLang="en-US" sz="1600" dirty="0">
              <a:solidFill>
                <a:srgbClr val="1E1E1E"/>
              </a:solidFill>
              <a:latin typeface="张海山锐线体2.0"/>
              <a:ea typeface="Microsoft JhengHei" panose="020B0604030504040204" pitchFamily="34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14050" y="1845301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E75B5B"/>
                </a:solidFill>
                <a:latin typeface="张海山锐线体2.0"/>
                <a:ea typeface="Microsoft JhengHei" panose="020B0604030504040204" pitchFamily="34" charset="-120"/>
              </a:rPr>
              <a:t>自右侧飞入：</a:t>
            </a:r>
            <a:endParaRPr lang="zh-CN" altLang="en-US" sz="1600" dirty="0">
              <a:solidFill>
                <a:srgbClr val="E75B5B"/>
              </a:solidFill>
              <a:latin typeface="张海山锐线体2.0"/>
              <a:ea typeface="Microsoft JhengHei" panose="020B0604030504040204" pitchFamily="34" charset="-12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92120" y="3731772"/>
            <a:ext cx="290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E1E1E"/>
                </a:solidFill>
                <a:latin typeface="张海山锐线体2.0"/>
                <a:ea typeface="Microsoft JhengHei" panose="020B0604030504040204" pitchFamily="34" charset="-120"/>
              </a:rPr>
              <a:t>现代设计</a:t>
            </a:r>
            <a:r>
              <a:rPr lang="en-US" altLang="zh-CN" dirty="0">
                <a:solidFill>
                  <a:srgbClr val="1E1E1E"/>
                </a:solidFill>
                <a:latin typeface="张海山锐线体2.0"/>
                <a:ea typeface="Microsoft JhengHei" panose="020B0604030504040204" pitchFamily="34" charset="-120"/>
              </a:rPr>
              <a:t>——</a:t>
            </a:r>
            <a:r>
              <a:rPr lang="en-US" altLang="zh-CN" dirty="0">
                <a:solidFill>
                  <a:srgbClr val="1E1E1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Modern.PPT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814050" y="3249990"/>
            <a:ext cx="3220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E75B5B"/>
                </a:solidFill>
                <a:latin typeface="张海山锐线体2.0"/>
                <a:ea typeface="Microsoft JhengHei" panose="020B0604030504040204" pitchFamily="34" charset="-120"/>
              </a:rPr>
              <a:t>自右侧飞入，弹跳结束</a:t>
            </a:r>
            <a:r>
              <a:rPr lang="en-US" altLang="zh-CN" sz="1600" dirty="0" smtClean="0">
                <a:solidFill>
                  <a:srgbClr val="E75B5B"/>
                </a:solidFill>
                <a:latin typeface="张海山锐线体2.0"/>
                <a:ea typeface="Microsoft JhengHei" panose="020B0604030504040204" pitchFamily="34" charset="-120"/>
              </a:rPr>
              <a:t>0.2</a:t>
            </a:r>
            <a:r>
              <a:rPr lang="zh-CN" altLang="en-US" sz="1600" dirty="0" smtClean="0">
                <a:solidFill>
                  <a:srgbClr val="E75B5B"/>
                </a:solidFill>
                <a:latin typeface="张海山锐线体2.0"/>
                <a:ea typeface="Microsoft JhengHei" panose="020B0604030504040204" pitchFamily="34" charset="-120"/>
              </a:rPr>
              <a:t>秒：</a:t>
            </a:r>
            <a:endParaRPr lang="zh-CN" altLang="en-US" sz="1600" dirty="0">
              <a:solidFill>
                <a:srgbClr val="E75B5B"/>
              </a:solidFill>
              <a:latin typeface="张海山锐线体2.0"/>
              <a:ea typeface="Microsoft JhengHei" panose="020B0604030504040204" pitchFamily="34" charset="-12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22718" y="3337024"/>
            <a:ext cx="290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E1E1E"/>
                </a:solidFill>
                <a:latin typeface="张海山锐线体2.0"/>
                <a:ea typeface="Microsoft JhengHei" panose="020B0604030504040204" pitchFamily="34" charset="-120"/>
              </a:rPr>
              <a:t>现代设计</a:t>
            </a:r>
            <a:r>
              <a:rPr lang="en-US" altLang="zh-CN" dirty="0">
                <a:solidFill>
                  <a:srgbClr val="1E1E1E"/>
                </a:solidFill>
                <a:latin typeface="张海山锐线体2.0"/>
                <a:ea typeface="Microsoft JhengHei" panose="020B0604030504040204" pitchFamily="34" charset="-120"/>
              </a:rPr>
              <a:t>——</a:t>
            </a:r>
            <a:r>
              <a:rPr lang="en-US" altLang="zh-CN" dirty="0">
                <a:solidFill>
                  <a:srgbClr val="1E1E1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Modern.PPT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122718" y="2849678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E75B5B"/>
                </a:solidFill>
                <a:latin typeface="张海山锐线体2.0"/>
                <a:ea typeface="Microsoft JhengHei" panose="020B0604030504040204" pitchFamily="34" charset="-120"/>
              </a:rPr>
              <a:t>自左上部飞入：</a:t>
            </a:r>
            <a:endParaRPr lang="zh-CN" altLang="en-US" sz="1600" dirty="0">
              <a:solidFill>
                <a:srgbClr val="E75B5B"/>
              </a:solidFill>
              <a:latin typeface="张海山锐线体2.0"/>
              <a:ea typeface="Microsoft JhengHei" panose="020B0604030504040204" pitchFamily="34" charset="-12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22718" y="4679957"/>
            <a:ext cx="290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E1E1E"/>
                </a:solidFill>
                <a:latin typeface="张海山锐线体2.0"/>
                <a:ea typeface="Microsoft JhengHei" panose="020B0604030504040204" pitchFamily="34" charset="-120"/>
              </a:rPr>
              <a:t>现代设计</a:t>
            </a:r>
            <a:r>
              <a:rPr lang="en-US" altLang="zh-CN" dirty="0">
                <a:solidFill>
                  <a:srgbClr val="1E1E1E"/>
                </a:solidFill>
                <a:latin typeface="张海山锐线体2.0"/>
                <a:ea typeface="Microsoft JhengHei" panose="020B0604030504040204" pitchFamily="34" charset="-120"/>
              </a:rPr>
              <a:t>——</a:t>
            </a:r>
            <a:r>
              <a:rPr lang="en-US" altLang="zh-CN" dirty="0">
                <a:solidFill>
                  <a:srgbClr val="1E1E1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Modern.PPT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122718" y="4192611"/>
            <a:ext cx="3799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E75B5B"/>
                </a:solidFill>
                <a:latin typeface="张海山锐线体2.0"/>
                <a:ea typeface="Microsoft JhengHei" panose="020B0604030504040204" pitchFamily="34" charset="-120"/>
              </a:rPr>
              <a:t>自右上部飞入</a:t>
            </a:r>
            <a:r>
              <a:rPr lang="en-US" altLang="zh-CN" sz="1600" dirty="0" smtClean="0">
                <a:solidFill>
                  <a:srgbClr val="E75B5B"/>
                </a:solidFill>
                <a:latin typeface="张海山锐线体2.0"/>
                <a:ea typeface="Microsoft JhengHei" panose="020B0604030504040204" pitchFamily="34" charset="-120"/>
              </a:rPr>
              <a:t>2</a:t>
            </a:r>
            <a:r>
              <a:rPr lang="zh-CN" altLang="en-US" sz="1600" dirty="0" smtClean="0">
                <a:solidFill>
                  <a:srgbClr val="E75B5B"/>
                </a:solidFill>
                <a:latin typeface="张海山锐线体2.0"/>
                <a:ea typeface="Microsoft JhengHei" panose="020B0604030504040204" pitchFamily="34" charset="-120"/>
              </a:rPr>
              <a:t>秒，弹跳结束</a:t>
            </a:r>
            <a:r>
              <a:rPr lang="en-US" altLang="zh-CN" sz="1600" dirty="0" smtClean="0">
                <a:solidFill>
                  <a:srgbClr val="E75B5B"/>
                </a:solidFill>
                <a:latin typeface="张海山锐线体2.0"/>
                <a:ea typeface="Microsoft JhengHei" panose="020B0604030504040204" pitchFamily="34" charset="-120"/>
              </a:rPr>
              <a:t>0.3</a:t>
            </a:r>
            <a:r>
              <a:rPr lang="zh-CN" altLang="en-US" sz="1600" dirty="0" smtClean="0">
                <a:solidFill>
                  <a:srgbClr val="E75B5B"/>
                </a:solidFill>
                <a:latin typeface="张海山锐线体2.0"/>
                <a:ea typeface="Microsoft JhengHei" panose="020B0604030504040204" pitchFamily="34" charset="-120"/>
              </a:rPr>
              <a:t>秒：</a:t>
            </a:r>
            <a:endParaRPr lang="zh-CN" altLang="en-US" sz="1600" dirty="0">
              <a:solidFill>
                <a:srgbClr val="E75B5B"/>
              </a:solidFill>
              <a:latin typeface="张海山锐线体2.0"/>
              <a:ea typeface="Microsoft JhengHei" panose="020B0604030504040204" pitchFamily="34" charset="-12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261389" y="2730196"/>
            <a:ext cx="115864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267408" y="4101783"/>
            <a:ext cx="115864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111696" y="-305336"/>
            <a:ext cx="0" cy="7284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56660" y="5264617"/>
            <a:ext cx="65453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进入动画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</a:t>
            </a:r>
            <a:r>
              <a:rPr lang="en-US" altLang="zh-CN" sz="1600" b="1" dirty="0">
                <a:solidFill>
                  <a:srgbClr val="E75B5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CN" altLang="en-US" sz="1600" b="1" dirty="0">
                <a:solidFill>
                  <a:srgbClr val="E75B5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飞入</a:t>
            </a:r>
            <a:r>
              <a:rPr lang="zh-CN" altLang="en-US" sz="1600" b="1" dirty="0" smtClean="0">
                <a:solidFill>
                  <a:srgbClr val="E75B5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CN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（大致适用于退出动画</a:t>
            </a:r>
            <a:r>
              <a:rPr lang="en-US" altLang="zh-CN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-&gt; </a:t>
            </a:r>
            <a:r>
              <a:rPr lang="zh-CN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飞出）</a:t>
            </a:r>
            <a:endParaRPr lang="en-US" altLang="zh-CN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常用效果选项设置：方向、平滑开始、平滑结束、弹跳结束、动画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文本</a:t>
            </a:r>
            <a:endParaRPr lang="en-US" altLang="zh-CN" sz="16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本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例仅抛砖引玉，请灵活使用</a:t>
            </a:r>
            <a:endParaRPr lang="zh-CN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700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decel="100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3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1" grpId="0"/>
          <p:bldP spid="15" grpId="0"/>
          <p:bldP spid="17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decel="100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3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1" grpId="0"/>
          <p:bldP spid="15" grpId="0"/>
          <p:bldP spid="17" grpId="0"/>
          <p:bldP spid="1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722880" y="863600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动画</a:t>
            </a:r>
            <a:r>
              <a:rPr lang="en-US" altLang="zh-CN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MP04——</a:t>
            </a:r>
            <a:r>
              <a:rPr lang="zh-CN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应用举例</a:t>
            </a:r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70000" y="5084763"/>
            <a:ext cx="115060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802344" y="3909281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rgbClr val="1E1E1E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Syncfusion’s</a:t>
            </a:r>
            <a:r>
              <a:rPr lang="en-US" altLang="zh-CN" sz="1600" baseline="0" dirty="0" smtClean="0">
                <a:solidFill>
                  <a:srgbClr val="1E1E1E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 </a:t>
            </a:r>
            <a:r>
              <a:rPr lang="en-US" altLang="zh-CN" sz="1600" u="sng" baseline="0" dirty="0" smtClean="0">
                <a:solidFill>
                  <a:srgbClr val="1E1E1E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Metro Studio</a:t>
            </a:r>
            <a:endParaRPr lang="zh-CN" altLang="en-US" sz="1600" u="sng" dirty="0" smtClean="0">
              <a:solidFill>
                <a:srgbClr val="1E1E1E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802344" y="2132195"/>
            <a:ext cx="3517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1E1E1E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灵感：</a:t>
            </a:r>
            <a:r>
              <a:rPr lang="en-US" altLang="zh-CN" sz="1600" dirty="0" smtClean="0">
                <a:solidFill>
                  <a:srgbClr val="1E1E1E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design</a:t>
            </a:r>
            <a:r>
              <a:rPr lang="en-US" altLang="zh-CN" sz="1600" baseline="0" dirty="0" smtClean="0">
                <a:solidFill>
                  <a:srgbClr val="1E1E1E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 was inspired by </a:t>
            </a:r>
            <a:endParaRPr lang="zh-CN" altLang="en-US" sz="1600" dirty="0">
              <a:solidFill>
                <a:srgbClr val="1E1E1E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02344" y="5094007"/>
            <a:ext cx="3433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dirty="0" smtClean="0">
                <a:solidFill>
                  <a:srgbClr val="1E1E1E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邮箱：</a:t>
            </a:r>
            <a:r>
              <a:rPr lang="en-US" altLang="zh-CN" sz="1600" dirty="0" smtClean="0">
                <a:solidFill>
                  <a:srgbClr val="1E1E1E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modern.ppt@outlook.com</a:t>
            </a:r>
            <a:endParaRPr lang="zh-CN" altLang="en-US" sz="1600" dirty="0" smtClean="0">
              <a:solidFill>
                <a:srgbClr val="1E1E1E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802344" y="4501643"/>
            <a:ext cx="4000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dirty="0" smtClean="0">
                <a:solidFill>
                  <a:srgbClr val="1E1E1E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关注微博：</a:t>
            </a:r>
            <a:r>
              <a:rPr lang="en-US" altLang="zh-CN" sz="1600" dirty="0" smtClean="0">
                <a:solidFill>
                  <a:srgbClr val="1E1E1E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http://weibo.com/</a:t>
            </a:r>
            <a:r>
              <a:rPr lang="en-US" altLang="zh-CN" sz="1600" u="sng" dirty="0" smtClean="0">
                <a:solidFill>
                  <a:srgbClr val="1E1E1E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imagewelt</a:t>
            </a:r>
            <a:endParaRPr lang="zh-CN" altLang="en-US" sz="1600" u="sng" dirty="0" smtClean="0">
              <a:solidFill>
                <a:srgbClr val="1E1E1E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02344" y="2724557"/>
            <a:ext cx="46923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aseline="0" dirty="0" smtClean="0">
                <a:solidFill>
                  <a:srgbClr val="1E1E1E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video of Microsoft’s </a:t>
            </a:r>
            <a:r>
              <a:rPr lang="en-US" altLang="zh-CN" sz="1600" u="sng" baseline="0" dirty="0" smtClean="0">
                <a:solidFill>
                  <a:srgbClr val="1E1E1E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Productivity Future Vision</a:t>
            </a:r>
            <a:endParaRPr lang="zh-CN" altLang="en-US" sz="1600" u="sng" dirty="0">
              <a:solidFill>
                <a:srgbClr val="1E1E1E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02344" y="3316919"/>
            <a:ext cx="2724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dirty="0" smtClean="0">
                <a:solidFill>
                  <a:srgbClr val="1E1E1E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图标：</a:t>
            </a:r>
            <a:r>
              <a:rPr lang="en-US" altLang="zh-CN" sz="1600" dirty="0" smtClean="0">
                <a:solidFill>
                  <a:srgbClr val="1E1E1E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icons are from</a:t>
            </a:r>
          </a:p>
        </p:txBody>
      </p:sp>
    </p:spTree>
    <p:extLst>
      <p:ext uri="{BB962C8B-B14F-4D97-AF65-F5344CB8AC3E}">
        <p14:creationId xmlns:p14="http://schemas.microsoft.com/office/powerpoint/2010/main" val="377053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805</Words>
  <Application>Microsoft Office PowerPoint</Application>
  <PresentationFormat>宽屏</PresentationFormat>
  <Paragraphs>83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Microsoft JhengHei</vt:lpstr>
      <vt:lpstr>Microsoft JhengHei UI</vt:lpstr>
      <vt:lpstr>黑体</vt:lpstr>
      <vt:lpstr>宋体</vt:lpstr>
      <vt:lpstr>微软雅黑</vt:lpstr>
      <vt:lpstr>张海山锐线体2.0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MODERNTIMES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王小强</dc:creator>
  <cp:lastModifiedBy>王小强</cp:lastModifiedBy>
  <cp:revision>36</cp:revision>
  <dcterms:created xsi:type="dcterms:W3CDTF">2014-06-26T13:23:55Z</dcterms:created>
  <dcterms:modified xsi:type="dcterms:W3CDTF">2014-06-30T12:35:15Z</dcterms:modified>
</cp:coreProperties>
</file>