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6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3699"/>
  </p:normalViewPr>
  <p:slideViewPr>
    <p:cSldViewPr snapToGrid="0" snapToObjects="1">
      <p:cViewPr varScale="1">
        <p:scale>
          <a:sx n="81" d="100"/>
          <a:sy n="81" d="100"/>
        </p:scale>
        <p:origin x="10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5" y="2128078"/>
            <a:ext cx="8084655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2" y="-4768555"/>
            <a:ext cx="9526783" cy="8018067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5" y="3169838"/>
            <a:ext cx="8084655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8" y="5313871"/>
            <a:ext cx="9526783" cy="8018067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5" y="4033470"/>
            <a:ext cx="8084655" cy="588643"/>
          </a:xfrm>
          <a:prstGeom prst="rect">
            <a:avLst/>
          </a:prstGeom>
        </p:spPr>
        <p:txBody>
          <a:bodyPr anchor="t"/>
          <a:lstStyle>
            <a:lvl1pPr marL="285744" indent="-285744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1" y="-1803666"/>
            <a:ext cx="7870891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8" y="3033133"/>
            <a:ext cx="4742987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0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71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7" y="-479970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0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3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32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32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32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0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3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20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9" y="1693799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9" y="3093408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0" y="4493017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3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71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7" y="-479970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32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8" y="4458725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20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4" y="1537682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5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4" y="2580452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5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1" y="3623222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5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1" y="4665992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5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20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4" y="1203145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5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4" y="2112101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5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4" y="3021057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5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4" y="3930013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5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4" y="4838969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5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20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4" y="779399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5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4" y="1688355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5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4" y="2597311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5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4" y="3506267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5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4" y="4417945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5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4" y="5326901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5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1" y="-1803666"/>
            <a:ext cx="7870891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8" y="3033133"/>
            <a:ext cx="4742987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1" y="-1803666"/>
            <a:ext cx="7870891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8" y="3033133"/>
            <a:ext cx="4742987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1" y="-1803666"/>
            <a:ext cx="7870891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8" y="3033133"/>
            <a:ext cx="4742987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1" y="-1803666"/>
            <a:ext cx="7870891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8" y="3033133"/>
            <a:ext cx="4742987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毕业设计答辩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深度卷积生成对抗网络优化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6" y="4033469"/>
            <a:ext cx="8084655" cy="1386027"/>
          </a:xfrm>
        </p:spPr>
        <p:txBody>
          <a:bodyPr/>
          <a:lstStyle/>
          <a:p>
            <a:r>
              <a:rPr kumimoji="1" lang="zh-CN" altLang="en-US" dirty="0"/>
              <a:t>答辩人：王悦</a:t>
            </a:r>
            <a:endParaRPr kumimoji="1" lang="en-US" altLang="zh-CN" dirty="0"/>
          </a:p>
          <a:p>
            <a:r>
              <a:rPr kumimoji="1" lang="zh-CN" altLang="en-US" dirty="0"/>
              <a:t>学号：</a:t>
            </a:r>
            <a:r>
              <a:rPr kumimoji="1" lang="en-US" altLang="zh-CN" dirty="0"/>
              <a:t>PB13011058</a:t>
            </a:r>
            <a:endParaRPr kumimoji="1" lang="zh-CN" altLang="en-US" dirty="0"/>
          </a:p>
          <a:p>
            <a:r>
              <a:rPr kumimoji="1" lang="zh-CN" altLang="en-US" dirty="0"/>
              <a:t>指导老师：张信明 教授</a:t>
            </a:r>
          </a:p>
          <a:p>
            <a:r>
              <a:rPr kumimoji="1" lang="zh-CN" altLang="en-US" dirty="0"/>
              <a:t>中国科学技术大学 </a:t>
            </a:r>
            <a:r>
              <a:rPr kumimoji="1" lang="zh-CN" altLang="en-US" sz="1400" dirty="0"/>
              <a:t>计算机科学与技术系</a:t>
            </a:r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7" y="2123407"/>
            <a:ext cx="3448279" cy="1938711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51" y="2123409"/>
            <a:ext cx="3448279" cy="1938711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18" y="800382"/>
            <a:ext cx="6203371" cy="3487693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8"/>
          <p:cNvSpPr txBox="1"/>
          <p:nvPr/>
        </p:nvSpPr>
        <p:spPr>
          <a:xfrm>
            <a:off x="1716062" y="5206432"/>
            <a:ext cx="87598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u="sng">
                <a:solidFill>
                  <a:srgbClr val="000000"/>
                </a:solidFill>
                <a:latin typeface="+mn-ea"/>
              </a:rPr>
              <a:t>更换图片方法：点击图片后右键，选择“更改图片”即可。</a:t>
            </a:r>
            <a:r>
              <a:rPr lang="zh-CN" altLang="en-US" sz="1200">
                <a:solidFill>
                  <a:srgbClr val="000000"/>
                </a:solidFill>
                <a:latin typeface="+mn-ea"/>
              </a:rPr>
              <a:t>标题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679898" y="2350458"/>
            <a:ext cx="1178805" cy="4507543"/>
            <a:chOff x="679897" y="2350457"/>
            <a:chExt cx="1178805" cy="4507543"/>
          </a:xfrm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095943" y="1900887"/>
            <a:ext cx="7590859" cy="1211605"/>
            <a:chOff x="1095944" y="2304646"/>
            <a:chExt cx="7590858" cy="1211605"/>
          </a:xfrm>
        </p:grpSpPr>
        <p:grpSp>
          <p:nvGrpSpPr>
            <p:cNvPr id="6" name="组 5"/>
            <p:cNvGrpSpPr/>
            <p:nvPr/>
          </p:nvGrpSpPr>
          <p:grpSpPr>
            <a:xfrm rot="16200000" flipH="1">
              <a:off x="4094153" y="-660763"/>
              <a:ext cx="1178805" cy="7175223"/>
              <a:chOff x="679898" y="2754217"/>
              <a:chExt cx="1178805" cy="7175223"/>
            </a:xfrm>
            <a:solidFill>
              <a:schemeClr val="accent3"/>
            </a:solidFill>
          </p:grpSpPr>
          <p:sp>
            <p:nvSpPr>
              <p:cNvPr id="7" name="斜纹 6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56169" y="3343620"/>
                <a:ext cx="413132" cy="658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三角形 8"/>
            <p:cNvSpPr/>
            <p:nvPr/>
          </p:nvSpPr>
          <p:spPr>
            <a:xfrm rot="5400000">
              <a:off x="8063347" y="2512465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8873601" y="247792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8873600" y="20306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513438" y="3364552"/>
            <a:ext cx="1178805" cy="3493449"/>
            <a:chOff x="679896" y="3364550"/>
            <a:chExt cx="1178805" cy="3493449"/>
          </a:xfrm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929488" y="2921111"/>
            <a:ext cx="3901301" cy="1211604"/>
            <a:chOff x="1095945" y="2304648"/>
            <a:chExt cx="3901301" cy="1211604"/>
          </a:xfrm>
        </p:grpSpPr>
        <p:grpSp>
          <p:nvGrpSpPr>
            <p:cNvPr id="18" name="组 17"/>
            <p:cNvGrpSpPr/>
            <p:nvPr/>
          </p:nvGrpSpPr>
          <p:grpSpPr>
            <a:xfrm rot="16200000" flipH="1">
              <a:off x="2249375" y="1184017"/>
              <a:ext cx="1178805" cy="3485665"/>
              <a:chOff x="679898" y="2754217"/>
              <a:chExt cx="1178805" cy="3485665"/>
            </a:xfrm>
            <a:solidFill>
              <a:schemeClr val="accent3"/>
            </a:solidFill>
          </p:grpSpPr>
          <p:sp>
            <p:nvSpPr>
              <p:cNvPr id="20" name="斜纹 19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6170" y="3343622"/>
                <a:ext cx="413132" cy="2896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三角形 18"/>
            <p:cNvSpPr/>
            <p:nvPr/>
          </p:nvSpPr>
          <p:spPr>
            <a:xfrm rot="5400000">
              <a:off x="4373791" y="2512467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8"/>
          <p:cNvSpPr txBox="1"/>
          <p:nvPr/>
        </p:nvSpPr>
        <p:spPr>
          <a:xfrm>
            <a:off x="5939885" y="3481219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5939884" y="303394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403536" y="4627755"/>
            <a:ext cx="1178805" cy="2230244"/>
            <a:chOff x="679896" y="4627754"/>
            <a:chExt cx="1178805" cy="2230244"/>
          </a:xfrm>
        </p:grpSpPr>
        <p:sp>
          <p:nvSpPr>
            <p:cNvPr id="25" name="斜纹 24"/>
            <p:cNvSpPr/>
            <p:nvPr/>
          </p:nvSpPr>
          <p:spPr>
            <a:xfrm rot="18900000">
              <a:off x="679896" y="4627754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68" y="5437367"/>
              <a:ext cx="413132" cy="14206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793293" y="4168896"/>
            <a:ext cx="1612455" cy="1157663"/>
            <a:chOff x="1069655" y="2304649"/>
            <a:chExt cx="1612454" cy="1157663"/>
          </a:xfrm>
        </p:grpSpPr>
        <p:grpSp>
          <p:nvGrpSpPr>
            <p:cNvPr id="28" name="组 27"/>
            <p:cNvGrpSpPr/>
            <p:nvPr/>
          </p:nvGrpSpPr>
          <p:grpSpPr>
            <a:xfrm rot="16200000" flipH="1">
              <a:off x="1152419" y="2318162"/>
              <a:ext cx="1061386" cy="1226914"/>
              <a:chOff x="743376" y="2727926"/>
              <a:chExt cx="1061386" cy="1226914"/>
            </a:xfrm>
            <a:solidFill>
              <a:schemeClr val="accent3"/>
            </a:solidFill>
          </p:grpSpPr>
          <p:sp>
            <p:nvSpPr>
              <p:cNvPr id="30" name="斜纹 29"/>
              <p:cNvSpPr/>
              <p:nvPr/>
            </p:nvSpPr>
            <p:spPr>
              <a:xfrm rot="18900000">
                <a:off x="743376" y="2727926"/>
                <a:ext cx="1061386" cy="1074870"/>
              </a:xfrm>
              <a:prstGeom prst="diagStripe">
                <a:avLst>
                  <a:gd name="adj" fmla="val 453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56169" y="3343623"/>
                <a:ext cx="413132" cy="611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" name="三角形 28"/>
            <p:cNvSpPr/>
            <p:nvPr/>
          </p:nvSpPr>
          <p:spPr>
            <a:xfrm rot="5400000">
              <a:off x="2058654" y="2512468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文本框 8"/>
          <p:cNvSpPr txBox="1"/>
          <p:nvPr/>
        </p:nvSpPr>
        <p:spPr>
          <a:xfrm>
            <a:off x="4502059" y="4745936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502059" y="429865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sp>
        <p:nvSpPr>
          <p:cNvPr id="3" name="同心圆 2"/>
          <p:cNvSpPr/>
          <p:nvPr/>
        </p:nvSpPr>
        <p:spPr>
          <a:xfrm>
            <a:off x="795649" y="1901573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3377062" y="1901575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5958471" y="1901575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8539883" y="1901575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785602" y="1901573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0800000">
            <a:off x="3377062" y="1901575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5948426" y="1913447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0800000">
            <a:off x="8539883" y="1913448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054578" y="5482206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054578" y="503492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3646035" y="5482206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646035" y="50349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237491" y="5482206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237492" y="50349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818902" y="5482206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818902" y="50349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组合 22"/>
          <p:cNvGrpSpPr/>
          <p:nvPr/>
        </p:nvGrpSpPr>
        <p:grpSpPr>
          <a:xfrm>
            <a:off x="1818375" y="3019803"/>
            <a:ext cx="794889" cy="623975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2"/>
          <p:cNvGrpSpPr/>
          <p:nvPr/>
        </p:nvGrpSpPr>
        <p:grpSpPr>
          <a:xfrm>
            <a:off x="4409831" y="3031676"/>
            <a:ext cx="794889" cy="623975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22"/>
          <p:cNvGrpSpPr/>
          <p:nvPr/>
        </p:nvGrpSpPr>
        <p:grpSpPr>
          <a:xfrm>
            <a:off x="6961107" y="3019801"/>
            <a:ext cx="794889" cy="623975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22"/>
          <p:cNvGrpSpPr/>
          <p:nvPr/>
        </p:nvGrpSpPr>
        <p:grpSpPr>
          <a:xfrm>
            <a:off x="9552563" y="3031675"/>
            <a:ext cx="794889" cy="623975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珠形 4"/>
          <p:cNvSpPr/>
          <p:nvPr/>
        </p:nvSpPr>
        <p:spPr>
          <a:xfrm>
            <a:off x="1247243" y="5236911"/>
            <a:ext cx="1044363" cy="1044363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1534947" y="5564229"/>
            <a:ext cx="548656" cy="430687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2364762" y="5582155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3" name="矩形 42"/>
          <p:cNvSpPr/>
          <p:nvPr/>
        </p:nvSpPr>
        <p:spPr>
          <a:xfrm>
            <a:off x="2364762" y="513487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泪珠形 57"/>
          <p:cNvSpPr/>
          <p:nvPr/>
        </p:nvSpPr>
        <p:spPr>
          <a:xfrm>
            <a:off x="5673005" y="2819127"/>
            <a:ext cx="1044363" cy="1044363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9" name="组合 22"/>
          <p:cNvGrpSpPr/>
          <p:nvPr/>
        </p:nvGrpSpPr>
        <p:grpSpPr>
          <a:xfrm>
            <a:off x="5960707" y="3146444"/>
            <a:ext cx="548656" cy="430687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8"/>
          <p:cNvSpPr txBox="1"/>
          <p:nvPr/>
        </p:nvSpPr>
        <p:spPr>
          <a:xfrm>
            <a:off x="6790522" y="3164370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6790522" y="271709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泪珠形 69"/>
          <p:cNvSpPr/>
          <p:nvPr/>
        </p:nvSpPr>
        <p:spPr>
          <a:xfrm>
            <a:off x="3460125" y="4028021"/>
            <a:ext cx="1044363" cy="1044363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1" name="组合 22"/>
          <p:cNvGrpSpPr/>
          <p:nvPr/>
        </p:nvGrpSpPr>
        <p:grpSpPr>
          <a:xfrm>
            <a:off x="3747827" y="4355337"/>
            <a:ext cx="548656" cy="430687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" name="文本框 8"/>
          <p:cNvSpPr txBox="1"/>
          <p:nvPr/>
        </p:nvSpPr>
        <p:spPr>
          <a:xfrm>
            <a:off x="4577642" y="4373263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73" name="矩形 72"/>
          <p:cNvSpPr/>
          <p:nvPr/>
        </p:nvSpPr>
        <p:spPr>
          <a:xfrm>
            <a:off x="4577642" y="3925984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泪珠形 81"/>
          <p:cNvSpPr/>
          <p:nvPr/>
        </p:nvSpPr>
        <p:spPr>
          <a:xfrm>
            <a:off x="7885883" y="1610235"/>
            <a:ext cx="1044363" cy="1044363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22"/>
          <p:cNvGrpSpPr/>
          <p:nvPr/>
        </p:nvGrpSpPr>
        <p:grpSpPr>
          <a:xfrm>
            <a:off x="8173587" y="1937552"/>
            <a:ext cx="548656" cy="430687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文本框 8"/>
          <p:cNvSpPr txBox="1"/>
          <p:nvPr/>
        </p:nvSpPr>
        <p:spPr>
          <a:xfrm>
            <a:off x="9003401" y="1955476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003400" y="150819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pic>
        <p:nvPicPr>
          <p:cNvPr id="94" name="图片 9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4902508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4596347" y="2400604"/>
            <a:ext cx="7657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5352187" y="2893045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408414" y="244576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点击此处添加标题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5940" y="2400602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1141749" y="2400602"/>
            <a:ext cx="76573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1897591" y="2893045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953818" y="244576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1342" y="2400602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15" name="矩形 14"/>
          <p:cNvSpPr/>
          <p:nvPr/>
        </p:nvSpPr>
        <p:spPr>
          <a:xfrm flipV="1">
            <a:off x="8050943" y="2400604"/>
            <a:ext cx="765739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8806783" y="2893045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863010" y="244576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90536" y="2400602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</a:t>
            </a:r>
          </a:p>
        </p:txBody>
      </p: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1409491" y="1535400"/>
            <a:ext cx="2936879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矩形 21"/>
          <p:cNvSpPr/>
          <p:nvPr/>
        </p:nvSpPr>
        <p:spPr>
          <a:xfrm>
            <a:off x="1409491" y="4590998"/>
            <a:ext cx="2936879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4590101" y="1535402"/>
            <a:ext cx="2936879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矩形 24"/>
          <p:cNvSpPr/>
          <p:nvPr/>
        </p:nvSpPr>
        <p:spPr>
          <a:xfrm>
            <a:off x="4590101" y="4591000"/>
            <a:ext cx="2936879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7770709" y="1535402"/>
            <a:ext cx="2936879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矩形 27"/>
          <p:cNvSpPr/>
          <p:nvPr/>
        </p:nvSpPr>
        <p:spPr>
          <a:xfrm>
            <a:off x="7770709" y="4591000"/>
            <a:ext cx="2936879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9" name="图片 2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1"/>
            <a:ext cx="12192000" cy="6854651"/>
          </a:xfrm>
          <a:prstGeom prst="rtTriangle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6842411" y="1979822"/>
            <a:ext cx="4902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6842408" y="152577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图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7162541" y="2234349"/>
            <a:ext cx="765739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7974610" y="2812578"/>
            <a:ext cx="3339429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7974608" y="227951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02135" y="2234347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01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93614"/>
              </p:ext>
            </p:extLst>
          </p:nvPr>
        </p:nvGraphicFramePr>
        <p:xfrm>
          <a:off x="651489" y="1548451"/>
          <a:ext cx="4380675" cy="430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3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631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sz="13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300" dirty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bg1"/>
                          </a:solidFill>
                        </a:rPr>
                        <a:t>CHECK</a:t>
                      </a:r>
                      <a:endParaRPr lang="zh-CN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L 形 8"/>
          <p:cNvSpPr/>
          <p:nvPr/>
        </p:nvSpPr>
        <p:spPr>
          <a:xfrm rot="18900000">
            <a:off x="4288613" y="2188030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L 形 9"/>
          <p:cNvSpPr/>
          <p:nvPr/>
        </p:nvSpPr>
        <p:spPr>
          <a:xfrm rot="18900000">
            <a:off x="4284438" y="3314206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L 形 10"/>
          <p:cNvSpPr/>
          <p:nvPr/>
        </p:nvSpPr>
        <p:spPr>
          <a:xfrm rot="18900000">
            <a:off x="4284438" y="4375643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L 形 11"/>
          <p:cNvSpPr/>
          <p:nvPr/>
        </p:nvSpPr>
        <p:spPr>
          <a:xfrm rot="18900000">
            <a:off x="4284438" y="488426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L 形 12"/>
          <p:cNvSpPr/>
          <p:nvPr/>
        </p:nvSpPr>
        <p:spPr>
          <a:xfrm rot="18900000">
            <a:off x="4284438" y="5453086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" y="617447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1075046" y="2230684"/>
            <a:ext cx="912586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6" y="1697618"/>
            <a:ext cx="2236510" cy="49244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7" y="3457061"/>
            <a:ext cx="1786908" cy="14355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61956" y="3457063"/>
            <a:ext cx="4536373" cy="14355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98327" y="3457063"/>
            <a:ext cx="702624" cy="1435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00952" y="3457063"/>
            <a:ext cx="3026229" cy="14355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1075045" y="4892635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861953" y="4892637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7390737" y="4892637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081485" y="4892637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1131465" y="4892635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08091" y="529273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97954" y="529273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9" name="饼图 8"/>
          <p:cNvSpPr/>
          <p:nvPr/>
        </p:nvSpPr>
        <p:spPr>
          <a:xfrm>
            <a:off x="1306285" y="1494691"/>
            <a:ext cx="2576947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86773" y="1675178"/>
            <a:ext cx="2215975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22"/>
          <p:cNvGrpSpPr/>
          <p:nvPr/>
        </p:nvGrpSpPr>
        <p:grpSpPr>
          <a:xfrm>
            <a:off x="2197316" y="2471179"/>
            <a:ext cx="794889" cy="623975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338760" y="4250612"/>
            <a:ext cx="2461443" cy="1674158"/>
            <a:chOff x="1030001" y="4724869"/>
            <a:chExt cx="2461442" cy="1674157"/>
          </a:xfrm>
        </p:grpSpPr>
        <p:sp>
          <p:nvSpPr>
            <p:cNvPr id="2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饼图 31"/>
          <p:cNvSpPr/>
          <p:nvPr/>
        </p:nvSpPr>
        <p:spPr>
          <a:xfrm>
            <a:off x="4770474" y="1494691"/>
            <a:ext cx="2576947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50960" y="1675178"/>
            <a:ext cx="2215975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5661503" y="2471179"/>
            <a:ext cx="794889" cy="623975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4802947" y="4250612"/>
            <a:ext cx="2461443" cy="1674158"/>
            <a:chOff x="1030001" y="4724869"/>
            <a:chExt cx="2461442" cy="1674157"/>
          </a:xfrm>
        </p:grpSpPr>
        <p:sp>
          <p:nvSpPr>
            <p:cNvPr id="3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饼图 45"/>
          <p:cNvSpPr/>
          <p:nvPr/>
        </p:nvSpPr>
        <p:spPr>
          <a:xfrm>
            <a:off x="8234659" y="1494691"/>
            <a:ext cx="2576947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415147" y="1675178"/>
            <a:ext cx="2215975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8" name="组合 22"/>
          <p:cNvGrpSpPr/>
          <p:nvPr/>
        </p:nvGrpSpPr>
        <p:grpSpPr>
          <a:xfrm>
            <a:off x="9125688" y="2471179"/>
            <a:ext cx="794889" cy="623975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8267134" y="4250612"/>
            <a:ext cx="2461443" cy="1674158"/>
            <a:chOff x="1030001" y="4724869"/>
            <a:chExt cx="2461442" cy="1674157"/>
          </a:xfrm>
        </p:grpSpPr>
        <p:sp>
          <p:nvSpPr>
            <p:cNvPr id="50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图片 5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此处添加你的毕业设计名称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6" y="4033469"/>
            <a:ext cx="8084655" cy="1386027"/>
          </a:xfrm>
        </p:spPr>
        <p:txBody>
          <a:bodyPr/>
          <a:lstStyle/>
          <a:p>
            <a:r>
              <a:rPr kumimoji="1" lang="zh-CN" altLang="en-US" dirty="0"/>
              <a:t>答辩人：</a:t>
            </a:r>
            <a:r>
              <a:rPr kumimoji="1" lang="en-US" altLang="zh-CN" dirty="0"/>
              <a:t>JANE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学校名称：</a:t>
            </a:r>
            <a:r>
              <a:rPr kumimoji="1" lang="en-US" altLang="zh-CN" dirty="0"/>
              <a:t>OfficePLUS</a:t>
            </a:r>
            <a:r>
              <a:rPr kumimoji="1" lang="zh-CN" altLang="en-US" dirty="0"/>
              <a:t>设计学院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1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795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lang="zh-CN" altLang="en-US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5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3182921" y="3233857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938761" y="3726297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3994988" y="327901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2515" y="3233855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1"/>
                </a:solidFill>
              </a:rPr>
              <a:t>01</a:t>
            </a:r>
            <a:endParaRPr lang="en-US" altLang="zh-CN" sz="40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222275" y="3233857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978115" y="3726297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8034343" y="327901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1869" y="3233855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994839" y="2968014"/>
            <a:ext cx="3889396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051066" y="211929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6287946" y="3464221"/>
            <a:ext cx="1115123" cy="1115123"/>
            <a:chOff x="6177776" y="1807948"/>
            <a:chExt cx="1115122" cy="1115122"/>
          </a:xfrm>
        </p:grpSpPr>
        <p:sp>
          <p:nvSpPr>
            <p:cNvPr id="5" name="椭圆 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7593673" y="3655527"/>
            <a:ext cx="3467616" cy="732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287946" y="2220155"/>
            <a:ext cx="1115123" cy="1115123"/>
            <a:chOff x="6177776" y="1807948"/>
            <a:chExt cx="1115122" cy="1115122"/>
          </a:xfrm>
        </p:grpSpPr>
        <p:sp>
          <p:nvSpPr>
            <p:cNvPr id="11" name="椭圆 10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7593673" y="2411460"/>
            <a:ext cx="3467616" cy="7325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6287946" y="4708287"/>
            <a:ext cx="1115123" cy="1115123"/>
            <a:chOff x="6177776" y="1807948"/>
            <a:chExt cx="1115122" cy="1115122"/>
          </a:xfrm>
        </p:grpSpPr>
        <p:sp>
          <p:nvSpPr>
            <p:cNvPr id="15" name="椭圆 1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L 形 1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593673" y="4899592"/>
            <a:ext cx="3467616" cy="73250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67" y="1749158"/>
            <a:ext cx="3300312" cy="1855519"/>
          </a:xfrm>
          <a:prstGeom prst="rect">
            <a:avLst/>
          </a:prstGeom>
        </p:spPr>
      </p:pic>
      <p:grpSp>
        <p:nvGrpSpPr>
          <p:cNvPr id="20" name="组 19"/>
          <p:cNvGrpSpPr/>
          <p:nvPr/>
        </p:nvGrpSpPr>
        <p:grpSpPr>
          <a:xfrm>
            <a:off x="930167" y="3604676"/>
            <a:ext cx="3300312" cy="2553753"/>
            <a:chOff x="930166" y="3604676"/>
            <a:chExt cx="3300312" cy="2553753"/>
          </a:xfrm>
        </p:grpSpPr>
        <p:sp>
          <p:nvSpPr>
            <p:cNvPr id="18" name="矩形 17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1034113" y="3755091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27" y="1749160"/>
            <a:ext cx="3300312" cy="1855519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4466627" y="3604678"/>
            <a:ext cx="3300312" cy="2553753"/>
            <a:chOff x="930166" y="3604676"/>
            <a:chExt cx="3300312" cy="2553753"/>
          </a:xfrm>
        </p:grpSpPr>
        <p:sp>
          <p:nvSpPr>
            <p:cNvPr id="25" name="矩形 24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8"/>
            <p:cNvSpPr txBox="1"/>
            <p:nvPr/>
          </p:nvSpPr>
          <p:spPr>
            <a:xfrm>
              <a:off x="1034113" y="3755091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087" y="1749160"/>
            <a:ext cx="3300312" cy="1855519"/>
          </a:xfrm>
          <a:prstGeom prst="rect">
            <a:avLst/>
          </a:prstGeom>
        </p:spPr>
      </p:pic>
      <p:grpSp>
        <p:nvGrpSpPr>
          <p:cNvPr id="29" name="组 28"/>
          <p:cNvGrpSpPr/>
          <p:nvPr/>
        </p:nvGrpSpPr>
        <p:grpSpPr>
          <a:xfrm>
            <a:off x="8003087" y="3604678"/>
            <a:ext cx="3300312" cy="2553753"/>
            <a:chOff x="930166" y="3604676"/>
            <a:chExt cx="3300312" cy="2553753"/>
          </a:xfrm>
        </p:grpSpPr>
        <p:sp>
          <p:nvSpPr>
            <p:cNvPr id="30" name="矩形 29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8"/>
            <p:cNvSpPr txBox="1"/>
            <p:nvPr/>
          </p:nvSpPr>
          <p:spPr>
            <a:xfrm>
              <a:off x="1034113" y="3755091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1233892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289" y="1233890"/>
            <a:ext cx="3542683" cy="19554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923945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33783" y="505015"/>
            <a:ext cx="2810385" cy="34132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600" b="1">
                <a:solidFill>
                  <a:schemeClr val="bg1"/>
                </a:solidFill>
              </a:rPr>
              <a:t>02</a:t>
            </a:r>
            <a:endParaRPr lang="en-US" altLang="zh-CN" sz="16600" b="1" dirty="0">
              <a:solidFill>
                <a:schemeClr val="bg1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206053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7488162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060858" y="1759160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816698" y="2251599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872924" y="180432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0452" y="175915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7117085" y="3990988"/>
            <a:ext cx="7657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7872925" y="4483429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929152" y="40361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6679" y="399098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2"/>
                </a:solidFill>
              </a:rPr>
              <a:t>02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3" y="1759157"/>
            <a:ext cx="5232671" cy="294194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1890</Words>
  <Application>Microsoft Office PowerPoint</Application>
  <PresentationFormat>宽屏</PresentationFormat>
  <Paragraphs>147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Microsoft YaHei</vt:lpstr>
      <vt:lpstr>Microsoft YaHei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王悦</cp:lastModifiedBy>
  <cp:revision>99</cp:revision>
  <dcterms:created xsi:type="dcterms:W3CDTF">2015-08-18T02:51:41Z</dcterms:created>
  <dcterms:modified xsi:type="dcterms:W3CDTF">2017-06-01T07:48:00Z</dcterms:modified>
  <cp:category/>
</cp:coreProperties>
</file>