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7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5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CFBE-FE01-4851-B48A-6AFE21EE92F7}" type="datetimeFigureOut">
              <a:rPr lang="zh-CN" altLang="en-US" smtClean="0"/>
              <a:t>2010-6-8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31AC-7A1D-43AE-BE07-49270D685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实验三 </a:t>
            </a:r>
            <a:r>
              <a:rPr lang="en-US" altLang="zh-CN" dirty="0" err="1" smtClean="0"/>
              <a:t>BenSQL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钟辉 陈岑</a:t>
            </a:r>
            <a:endParaRPr lang="en-US" altLang="zh-CN" dirty="0" smtClean="0"/>
          </a:p>
          <a:p>
            <a:r>
              <a:rPr lang="en-US" altLang="zh-CN" dirty="0" smtClean="0"/>
              <a:t>PB07210003 PB07210013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0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BenSQL</a:t>
            </a:r>
            <a:r>
              <a:rPr lang="zh-CN" altLang="en-US" dirty="0" smtClean="0"/>
              <a:t>新理念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全能</a:t>
            </a:r>
            <a:r>
              <a:rPr lang="zh-CN" altLang="zh-CN" dirty="0" smtClean="0"/>
              <a:t>数据库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不仅仅数据查询（好</a:t>
            </a:r>
            <a:r>
              <a:rPr lang="en-US" altLang="zh-CN" dirty="0"/>
              <a:t>Ben</a:t>
            </a:r>
            <a:r>
              <a:rPr lang="zh-CN" altLang="zh-CN" dirty="0"/>
              <a:t>哦！）</a:t>
            </a:r>
            <a:endParaRPr lang="zh-CN" altLang="zh-CN" dirty="0" smtClean="0">
              <a:effectLst/>
            </a:endParaRPr>
          </a:p>
          <a:p>
            <a:r>
              <a:rPr lang="zh-CN" altLang="zh-CN" dirty="0"/>
              <a:t>编程能力</a:t>
            </a:r>
          </a:p>
          <a:p>
            <a:pPr marL="0" indent="0">
              <a:buNone/>
            </a:pPr>
            <a:r>
              <a:rPr lang="zh-CN" altLang="zh-CN" dirty="0"/>
              <a:t>表达式缓存（使用时才计算，</a:t>
            </a:r>
            <a:r>
              <a:rPr lang="en-US" altLang="zh-CN" dirty="0"/>
              <a:t>Pi</a:t>
            </a:r>
            <a:r>
              <a:rPr lang="zh-CN" altLang="zh-CN" dirty="0"/>
              <a:t>）</a:t>
            </a:r>
            <a:endParaRPr lang="zh-CN" altLang="zh-CN" dirty="0" smtClean="0">
              <a:effectLst/>
            </a:endParaRPr>
          </a:p>
          <a:p>
            <a:r>
              <a:rPr lang="zh-CN" altLang="zh-CN" dirty="0" smtClean="0"/>
              <a:t>数据处理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加密</a:t>
            </a:r>
            <a:r>
              <a:rPr lang="zh-CN" altLang="zh-CN" dirty="0"/>
              <a:t>，压缩，转换等，与编程语言无关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94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钟辉 陈岑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8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用户接口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词法、语法分析</a:t>
            </a:r>
            <a:endParaRPr lang="en-US" altLang="zh-CN" dirty="0" smtClean="0"/>
          </a:p>
          <a:p>
            <a:r>
              <a:rPr lang="zh-CN" altLang="en-US" dirty="0" smtClean="0"/>
              <a:t>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解析指令，检查执行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数据接口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720430" cy="484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91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2050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98941" cy="3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3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指令格式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75640"/>
              </p:ext>
            </p:extLst>
          </p:nvPr>
        </p:nvGraphicFramePr>
        <p:xfrm>
          <a:off x="755576" y="1556792"/>
          <a:ext cx="3972802" cy="4537390"/>
        </p:xfrm>
        <a:graphic>
          <a:graphicData uri="http://schemas.openxmlformats.org/drawingml/2006/table">
            <a:tbl>
              <a:tblPr/>
              <a:tblGrid>
                <a:gridCol w="938369"/>
                <a:gridCol w="966132"/>
                <a:gridCol w="2068301"/>
              </a:tblGrid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ea typeface="宋体"/>
                        </a:rPr>
                        <a:t>操作数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操作符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操作数</a:t>
                      </a:r>
                      <a:r>
                        <a:rPr lang="en-US" sz="1050">
                          <a:effectLst/>
                          <a:ea typeface="Calibri"/>
                        </a:rPr>
                        <a:t>(table</a:t>
                      </a:r>
                      <a:r>
                        <a:rPr lang="zh-CN" sz="1050">
                          <a:effectLst/>
                          <a:ea typeface="宋体"/>
                        </a:rPr>
                        <a:t>略去）</a:t>
                      </a:r>
                      <a:endParaRPr lang="zh-CN" sz="105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ea typeface="Calibri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SELECT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condition, cols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INSERT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value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UPDATE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condition, action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DELETE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condition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CREATE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tableInfo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DROP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SHOW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Quit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ea typeface="Calibri"/>
                        </a:rPr>
                        <a:t>Exit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72009"/>
              </p:ext>
            </p:extLst>
          </p:nvPr>
        </p:nvGraphicFramePr>
        <p:xfrm>
          <a:off x="5148064" y="1628800"/>
          <a:ext cx="3625096" cy="2168500"/>
        </p:xfrm>
        <a:graphic>
          <a:graphicData uri="http://schemas.openxmlformats.org/drawingml/2006/table">
            <a:tbl>
              <a:tblPr/>
              <a:tblGrid>
                <a:gridCol w="1195397"/>
                <a:gridCol w="1179483"/>
                <a:gridCol w="1250216"/>
              </a:tblGrid>
              <a:tr h="5421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ea typeface="宋体"/>
                        </a:rPr>
                        <a:t>关键字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含义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ea typeface="宋体"/>
                        </a:rPr>
                        <a:t>备注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notnull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非空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ea typeface="Calibri"/>
                        </a:rPr>
                        <a:t>key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关键字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可多重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2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ea typeface="Calibri"/>
                        </a:rPr>
                        <a:t>integer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ea typeface="宋体"/>
                        </a:rPr>
                        <a:t>正整数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ea typeface="宋体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xmlns:mc="http://schemas.openxmlformats.org/markup-compatibility/2006" xmlns:a14="http://schemas.microsoft.com/office/drawing/2010/main" val="A3A3A3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4088" y="43651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+ </a:t>
            </a:r>
            <a:r>
              <a:rPr lang="zh-CN" altLang="en-US" dirty="0"/>
              <a:t> </a:t>
            </a:r>
            <a:r>
              <a:rPr lang="en-US" altLang="zh-CN" dirty="0" smtClean="0"/>
              <a:t>- * / % &amp;&amp; ||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8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域：</a:t>
            </a:r>
            <a:r>
              <a:rPr lang="en-US" altLang="zh-CN" dirty="0" smtClean="0"/>
              <a:t>Name, Buffer, Information</a:t>
            </a:r>
          </a:p>
          <a:p>
            <a:r>
              <a:rPr lang="zh-CN" altLang="en-US" dirty="0" smtClean="0"/>
              <a:t>操作：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原子操作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Show</a:t>
            </a:r>
          </a:p>
          <a:p>
            <a:pPr marL="0" indent="0">
              <a:buNone/>
            </a:pPr>
            <a:r>
              <a:rPr lang="en-US" altLang="zh-CN" dirty="0" smtClean="0"/>
              <a:t> 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</a:p>
          <a:p>
            <a:pPr marL="0" indent="0">
              <a:buNone/>
            </a:pPr>
            <a:r>
              <a:rPr lang="en-US" altLang="zh-CN" dirty="0" err="1" smtClean="0"/>
              <a:t>NotNull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复合操作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</a:t>
            </a:r>
          </a:p>
          <a:p>
            <a:pPr marL="0" indent="0">
              <a:buNone/>
            </a:pPr>
            <a:r>
              <a:rPr lang="en-US" altLang="zh-CN" dirty="0" smtClean="0"/>
              <a:t>Key, Ref</a:t>
            </a:r>
            <a:r>
              <a:rPr lang="en-US" altLang="zh-CN" smtClean="0"/>
              <a:t>, Assume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20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表头 </a:t>
            </a:r>
            <a:r>
              <a:rPr lang="en-US" altLang="zh-CN" dirty="0" err="1" smtClean="0"/>
              <a:t>TableInfo</a:t>
            </a:r>
            <a:endParaRPr lang="en-US" altLang="zh-CN" dirty="0" smtClean="0"/>
          </a:p>
          <a:p>
            <a:pPr lvl="1" fontAlgn="t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colWidth</a:t>
            </a:r>
            <a:r>
              <a:rPr lang="en-US" altLang="zh-CN" dirty="0" smtClean="0"/>
              <a:t>; 	</a:t>
            </a:r>
            <a:r>
              <a:rPr lang="zh-CN" altLang="zh-CN" dirty="0" smtClean="0"/>
              <a:t>行长</a:t>
            </a:r>
            <a:r>
              <a:rPr lang="zh-CN" altLang="zh-CN" dirty="0"/>
              <a:t>度</a:t>
            </a:r>
          </a:p>
          <a:p>
            <a:pPr lvl="1" fontAlgn="t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lineNum</a:t>
            </a:r>
            <a:r>
              <a:rPr lang="en-US" altLang="zh-CN" dirty="0" smtClean="0"/>
              <a:t>; 	</a:t>
            </a:r>
            <a:r>
              <a:rPr lang="zh-CN" altLang="zh-CN" dirty="0" smtClean="0"/>
              <a:t>行</a:t>
            </a:r>
            <a:r>
              <a:rPr lang="zh-CN" altLang="zh-CN" dirty="0"/>
              <a:t>数</a:t>
            </a:r>
          </a:p>
          <a:p>
            <a:pPr lvl="1" fontAlgn="t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colNum</a:t>
            </a:r>
            <a:r>
              <a:rPr lang="en-US" altLang="zh-CN" dirty="0" smtClean="0"/>
              <a:t>; 	</a:t>
            </a:r>
            <a:r>
              <a:rPr lang="zh-CN" altLang="zh-CN" dirty="0" smtClean="0"/>
              <a:t>列</a:t>
            </a:r>
            <a:r>
              <a:rPr lang="zh-CN" altLang="zh-CN" dirty="0"/>
              <a:t>数</a:t>
            </a:r>
          </a:p>
          <a:p>
            <a:pPr lvl="1" fontAlgn="t"/>
            <a:r>
              <a:rPr lang="en-US" altLang="zh-CN" dirty="0" err="1"/>
              <a:t>ColInfo</a:t>
            </a:r>
            <a:r>
              <a:rPr lang="en-US" altLang="zh-CN" dirty="0"/>
              <a:t> </a:t>
            </a:r>
            <a:r>
              <a:rPr lang="en-US" altLang="zh-CN" dirty="0" smtClean="0"/>
              <a:t>* info;</a:t>
            </a:r>
            <a:r>
              <a:rPr lang="zh-CN" altLang="zh-CN" dirty="0" smtClean="0"/>
              <a:t>列信息</a:t>
            </a:r>
            <a:endParaRPr lang="en-US" altLang="zh-CN" dirty="0"/>
          </a:p>
          <a:p>
            <a:r>
              <a:rPr lang="zh-CN" altLang="en-US" dirty="0" smtClean="0"/>
              <a:t>列信息 </a:t>
            </a:r>
            <a:r>
              <a:rPr lang="en-US" altLang="zh-CN" dirty="0" err="1" smtClean="0"/>
              <a:t>ColInfo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*name;	</a:t>
            </a:r>
            <a:r>
              <a:rPr lang="zh-CN" altLang="en-US" dirty="0" smtClean="0"/>
              <a:t>列名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length;	</a:t>
            </a:r>
            <a:r>
              <a:rPr lang="zh-CN" altLang="en-US" dirty="0" smtClean="0"/>
              <a:t>列长度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Index;	</a:t>
            </a:r>
            <a:r>
              <a:rPr lang="zh-CN" altLang="en-US" dirty="0" smtClean="0"/>
              <a:t>列相对行的位置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isInteger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isNotNull</a:t>
            </a:r>
            <a:r>
              <a:rPr lang="en-US" altLang="zh-CN" dirty="0" smtClean="0"/>
              <a:t>; 	</a:t>
            </a:r>
            <a:r>
              <a:rPr lang="zh-CN" altLang="en-US" dirty="0" smtClean="0"/>
              <a:t>列属性</a:t>
            </a:r>
            <a:endParaRPr lang="en-US" altLang="zh-CN" dirty="0" smtClean="0"/>
          </a:p>
          <a:p>
            <a:r>
              <a:rPr lang="zh-CN" altLang="en-US" dirty="0" smtClean="0"/>
              <a:t>数据 </a:t>
            </a:r>
            <a:r>
              <a:rPr lang="en-US" altLang="zh-CN" dirty="0" smtClean="0"/>
              <a:t>char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4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</a:p>
          <a:p>
            <a:pPr marL="0" indent="0">
              <a:buNone/>
            </a:pPr>
            <a:r>
              <a:rPr lang="en-US" altLang="zh-CN" dirty="0" smtClean="0"/>
              <a:t>‘this is a string’</a:t>
            </a:r>
          </a:p>
          <a:p>
            <a:r>
              <a:rPr lang="en-US" altLang="zh-CN" dirty="0" smtClean="0"/>
              <a:t>Token</a:t>
            </a:r>
          </a:p>
          <a:p>
            <a:pPr marL="0" indent="0">
              <a:buNone/>
            </a:pPr>
            <a:r>
              <a:rPr lang="en-US" altLang="zh-CN" dirty="0" err="1" smtClean="0"/>
              <a:t>This_is_a_string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(type, table,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28346"/>
            <a:ext cx="5654030" cy="496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6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BenSQL.exe</a:t>
            </a:r>
          </a:p>
          <a:p>
            <a:pPr marL="0" indent="0">
              <a:buNone/>
            </a:pPr>
            <a:r>
              <a:rPr lang="en-US" altLang="zh-CN" dirty="0" smtClean="0"/>
              <a:t>BenSQL.exe  </a:t>
            </a:r>
            <a:r>
              <a:rPr lang="en-US" altLang="zh-CN" dirty="0" err="1" smtClean="0"/>
              <a:t>source.ben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仿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0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BenSQL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支持复杂表达式计算</a:t>
            </a:r>
          </a:p>
          <a:p>
            <a:r>
              <a:rPr lang="zh-CN" altLang="zh-CN" dirty="0"/>
              <a:t>（独立的表达式计算模块鼎力支持）</a:t>
            </a:r>
          </a:p>
          <a:p>
            <a:r>
              <a:rPr lang="zh-CN" altLang="zh-CN" dirty="0"/>
              <a:t>高效的数据读取</a:t>
            </a:r>
          </a:p>
          <a:p>
            <a:r>
              <a:rPr lang="zh-CN" altLang="zh-CN" dirty="0"/>
              <a:t>（卓越的内存管理，文件管理技术保证）</a:t>
            </a:r>
          </a:p>
          <a:p>
            <a:r>
              <a:rPr lang="zh-CN" altLang="zh-CN" dirty="0"/>
              <a:t>强大的语句解析能力</a:t>
            </a:r>
          </a:p>
          <a:p>
            <a:r>
              <a:rPr lang="zh-CN" altLang="zh-CN" dirty="0"/>
              <a:t>（昱姐的编译技术驱动护航</a:t>
            </a:r>
            <a:r>
              <a:rPr lang="en-US" altLang="zh-CN" dirty="0"/>
              <a:t>)</a:t>
            </a:r>
            <a:endParaRPr lang="zh-CN" altLang="zh-CN" dirty="0" smtClean="0">
              <a:effectLst/>
            </a:endParaRPr>
          </a:p>
          <a:p>
            <a:r>
              <a:rPr lang="zh-CN" altLang="zh-CN" dirty="0"/>
              <a:t>弱数据类型</a:t>
            </a:r>
          </a:p>
          <a:p>
            <a:r>
              <a:rPr lang="zh-CN" altLang="zh-CN" dirty="0"/>
              <a:t>（同上）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39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254</Words>
  <Application>Microsoft Office PowerPoint</Application>
  <PresentationFormat>全屏显示(4:3)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实验三 BenSQL</vt:lpstr>
      <vt:lpstr>逻辑结构</vt:lpstr>
      <vt:lpstr>逻辑结构-续</vt:lpstr>
      <vt:lpstr>指令格式</vt:lpstr>
      <vt:lpstr>表</vt:lpstr>
      <vt:lpstr>文件</vt:lpstr>
      <vt:lpstr>解释器</vt:lpstr>
      <vt:lpstr>输入输出</vt:lpstr>
      <vt:lpstr>BenSQL特点</vt:lpstr>
      <vt:lpstr>BenSQL新理念</vt:lpstr>
      <vt:lpstr>谢谢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BenSQL</dc:title>
  <dc:creator>Hui</dc:creator>
  <cp:lastModifiedBy>Hui</cp:lastModifiedBy>
  <cp:revision>10</cp:revision>
  <dcterms:created xsi:type="dcterms:W3CDTF">2010-06-07T23:31:21Z</dcterms:created>
  <dcterms:modified xsi:type="dcterms:W3CDTF">2010-06-08T00:59:39Z</dcterms:modified>
</cp:coreProperties>
</file>