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1" r:id="rId3"/>
    <p:sldId id="270" r:id="rId4"/>
    <p:sldId id="277" r:id="rId5"/>
    <p:sldId id="300" r:id="rId6"/>
    <p:sldId id="301" r:id="rId7"/>
    <p:sldId id="302" r:id="rId8"/>
    <p:sldId id="303" r:id="rId9"/>
    <p:sldId id="304" r:id="rId10"/>
    <p:sldId id="305" r:id="rId11"/>
    <p:sldId id="273" r:id="rId12"/>
    <p:sldId id="274" r:id="rId13"/>
    <p:sldId id="279" r:id="rId14"/>
    <p:sldId id="278" r:id="rId15"/>
    <p:sldId id="281" r:id="rId16"/>
    <p:sldId id="285" r:id="rId17"/>
    <p:sldId id="282" r:id="rId18"/>
    <p:sldId id="287" r:id="rId19"/>
    <p:sldId id="288" r:id="rId20"/>
    <p:sldId id="289" r:id="rId21"/>
    <p:sldId id="290" r:id="rId22"/>
    <p:sldId id="291" r:id="rId23"/>
    <p:sldId id="292" r:id="rId24"/>
    <p:sldId id="284" r:id="rId25"/>
    <p:sldId id="280" r:id="rId26"/>
    <p:sldId id="299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68" autoAdjust="0"/>
  </p:normalViewPr>
  <p:slideViewPr>
    <p:cSldViewPr>
      <p:cViewPr varScale="1">
        <p:scale>
          <a:sx n="65" d="100"/>
          <a:sy n="65" d="100"/>
        </p:scale>
        <p:origin x="-195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2565-6D40-4B23-859E-D9BCB3692BB7}" type="datetimeFigureOut">
              <a:rPr lang="fr-FR" smtClean="0"/>
              <a:t>12/12/2012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82850-746C-4443-8A34-21A35F6AD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5470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2828A-03C7-48BD-9576-CC18287F59C4}" type="datetimeFigureOut">
              <a:rPr lang="fr-FR" smtClean="0"/>
              <a:t>12/12/2012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E683-A126-401D-A697-F8BFC131A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490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76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Inciter</a:t>
            </a:r>
            <a:r>
              <a:rPr lang="fr-FR" baseline="0" dirty="0" smtClean="0"/>
              <a:t> : mieux traiter les déchets, recyclage,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463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8D617E9-4DC5-4EC6-98C6-0B64B6588A26}" type="datetime1">
              <a:rPr lang="fr-FR" smtClean="0"/>
              <a:t>12/12/2012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04A6-386E-4EA4-A6B6-19A29D51B22F}" type="datetime1">
              <a:rPr lang="fr-FR" smtClean="0"/>
              <a:t>12/12/2012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D14-2919-4415-9E6E-50288C4A0185}" type="datetime1">
              <a:rPr lang="fr-FR" smtClean="0"/>
              <a:t>12/12/2012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0BCA-E9F6-49CA-A266-F6B3862FD3D7}" type="datetime1">
              <a:rPr lang="fr-FR" smtClean="0"/>
              <a:t>12/12/2012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5520773-D51C-4823-B4CC-093751D56B0B}" type="datetime1">
              <a:rPr lang="fr-FR" smtClean="0"/>
              <a:t>12/12/2012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2561-2F1F-489B-9C82-ED2BCDEF1B35}" type="datetime1">
              <a:rPr lang="fr-FR" smtClean="0"/>
              <a:t>12/12/2012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709E-936A-474A-AB8A-6EA9DEBE7546}" type="datetime1">
              <a:rPr lang="fr-FR" smtClean="0"/>
              <a:t>12/12/2012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017-ADEF-4E54-B7C0-9B30DE52A226}" type="datetime1">
              <a:rPr lang="fr-FR" smtClean="0"/>
              <a:t>12/12/2012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35AC-B55B-45CF-ADCB-00D8B13D5995}" type="datetime1">
              <a:rPr lang="fr-FR" smtClean="0"/>
              <a:t>12/12/2012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412-05F1-4438-8B30-7893F6C9CE12}" type="datetime1">
              <a:rPr lang="fr-FR" smtClean="0"/>
              <a:t>12/12/2012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0BCA-D5C2-4C66-88FD-6F3511557B99}" type="datetime1">
              <a:rPr lang="fr-FR" smtClean="0"/>
              <a:t>12/12/2012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43F58E-4C02-4BD8-8E8C-FEFDDC22BAD1}" type="datetime1">
              <a:rPr lang="fr-FR" smtClean="0"/>
              <a:t>12/12/2012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fr-FR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(</a:t>
            </a:r>
            <a:r>
              <a:rPr lang="fr-FR" sz="4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sz="4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5085184"/>
            <a:ext cx="6858000" cy="536798"/>
          </a:xfrm>
        </p:spPr>
        <p:txBody>
          <a:bodyPr>
            <a:noAutofit/>
          </a:bodyPr>
          <a:lstStyle/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FELIZARD Cédric / FOURTI Anouar / GUENNICH Ismail /</a:t>
            </a: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JALOUZET Jérémie / WORMSER Nicolas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55776" y="220226"/>
            <a:ext cx="6253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Soutenance de projet IF16</a:t>
            </a:r>
          </a:p>
          <a:p>
            <a:pPr algn="ctr"/>
            <a:r>
              <a:rPr lang="fr-FR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13 Décembre 2012</a:t>
            </a:r>
            <a:endParaRPr lang="fr-FR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5" name="Picture 2" descr="C:\Users\Jeremie\Desktop\logo_ut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9653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eremie\Documents\Etudes\2011 - Diplome Ingenieur Informatique (UTT)\Semestre 4\IF16 - Groupware et workflow - concepts et mise en oeuvre\Projet\Maquettes\Screenshots Balsamiq\Entreprise+-+Partenaria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eremie\Documents\Etudes\2011 - Diplome Ingenieur Informatique (UTT)\Semestre 4\IF16 - Groupware et workflow - concepts et mise en oeuvre\Projet\Maquettes\Screenshots Balsamiq\Entreprise+-+Informa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457" y="1556792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Jeremie\Documents\Etudes\2011 - Diplome Ingenieur Informatique (UTT)\Semestre 4\IF16 - Groupware et workflow - concepts et mise en oeuvre\Projet\Maquettes\Screenshots Balsamiq\A+REVOIR+-+Exemple+de+flu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3" y="1337846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inter-entreprises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Partenariats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Outil d'aide à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l'éco-industrie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Mise en avant de la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Migration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</a:t>
            </a:r>
            <a:r>
              <a:rPr 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Web Services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 </a:t>
            </a:r>
            <a:r>
              <a:rPr lang="fr-FR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Hypertopic</a:t>
            </a:r>
            <a:r>
              <a:rPr 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fr-FR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Agorae</a:t>
            </a:r>
            <a:endParaRPr lang="fr-FR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Migration de </a:t>
            </a:r>
            <a:r>
              <a:rPr lang="fr-FR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fr-FR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</a:t>
            </a:r>
            <a:r>
              <a:rPr lang="fr-FR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 </a:t>
            </a:r>
            <a:r>
              <a:rPr lang="fr-FR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Street </a:t>
            </a:r>
            <a:r>
              <a:rPr lang="fr-FR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endParaRPr lang="fr-FR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Evolution par rapport à l’existant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Entreprises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s’inscrire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Donnent des informations sur elles-mêmes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voir des informations sur leurs partenaires, les autres entreprises, …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Particuliers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voir différentes informations sur les entreprises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Proposent des mots-clés (tags) pour catégoriser les entreprises et leurs items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commenter les entreprises et leurs items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Administrateurs, modérateurs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Membres du Club d’Ecologie Industrielle de l’Aube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Personnes de confiance : entreprises/particuliers ayant fourni un certain nombre d’informations pertinentes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acteurs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7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fonctionnalités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10" name="Picture 2" descr="https://github.com/cahier/Observ/blob/master/Diagrammes/see-me.png?raw=tr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980728"/>
            <a:ext cx="8897122" cy="5216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2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Fonctionnalités : entités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agissent sur des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entités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9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(qui sont des phénomènes passifs et représentent les aspects statiques du système)</a:t>
            </a:r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Entités du système :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</a:t>
            </a:r>
          </a:p>
          <a:p>
            <a:pPr marL="274320" lvl="1" indent="0">
              <a:buNone/>
            </a:pP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Site industriel			</a:t>
            </a:r>
            <a:r>
              <a:rPr lang="fr-FR" sz="16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sz="1600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Dislaub</a:t>
            </a:r>
            <a:endParaRPr lang="fr-FR" sz="1600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 indent="0">
              <a:buNone/>
            </a:pP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Site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non-industriel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16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UTT</a:t>
            </a:r>
          </a:p>
          <a:p>
            <a:pPr marL="274320" lvl="1" indent="0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Produit ou service		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Bioéthanol</a:t>
            </a:r>
          </a:p>
          <a:p>
            <a:pPr marL="274320" lvl="1" indent="0">
              <a:buNone/>
            </a:pP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Initiative éco-industrielle	</a:t>
            </a:r>
            <a:r>
              <a:rPr lang="fr-FR" sz="16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Recyclage de boues</a:t>
            </a:r>
          </a:p>
          <a:p>
            <a:pPr marL="274320" lvl="1" indent="0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Risque				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Centrale nucléaire</a:t>
            </a:r>
          </a:p>
          <a:p>
            <a:pPr lvl="1"/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ces items sont associées d’autres entités :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Commentaires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Partenariats / Flux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 (mots-clés)</a:t>
            </a:r>
          </a:p>
        </p:txBody>
      </p:sp>
      <p:pic>
        <p:nvPicPr>
          <p:cNvPr id="1026" name="Picture 2" descr="C:\Users\Jeremie\Documents\Etudes\2011 - Diplome Ingenieur Informatique (UTT)\Semestre 4\IF16 - Groupware et workflow - concepts et mise en oeuvre\Projet\Maquettes\Images\item_site-industri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1" y="2375789"/>
            <a:ext cx="1913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cuments\Etudes\2011 - Diplome Ingenieur Informatique (UTT)\Semestre 4\IF16 - Groupware et workflow - concepts et mise en oeuvre\Projet\Maquettes\Images\item_site-non-industri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4" y="2780928"/>
            <a:ext cx="18894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remie\Documents\Etudes\2011 - Diplome Ingenieur Informatique (UTT)\Semestre 4\IF16 - Groupware et workflow - concepts et mise en oeuvre\Projet\Maquettes\Images\item_produit-ou-serv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2" y="3110307"/>
            <a:ext cx="31251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ie\Documents\Etudes\2011 - Diplome Ingenieur Informatique (UTT)\Semestre 4\IF16 - Groupware et workflow - concepts et mise en oeuvre\Projet\Maquettes\Images\item_initiati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2" y="355117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eremie\Documents\Etudes\2011 - Diplome Ingenieur Informatique (UTT)\Semestre 4\IF16 - Groupware et workflow - concepts et mise en oeuvre\Projet\Maquettes\Images\item_risq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1" y="3888649"/>
            <a:ext cx="32123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Fonctionnalités : activités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Chaque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exécute une ou plusieurs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activités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9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(permettent la dynamique du système)</a:t>
            </a:r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Responsable d’entreprise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S’inscrit sur le site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informations de l’entreprise (adresse, description,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Consulte des informations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Recherche (par nom, tag, adresse, …)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Demande des partenariats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Particulier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Consulte des informations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Recherche (par nom, tag, adresse, …)</a:t>
            </a:r>
          </a:p>
          <a:p>
            <a:pPr lvl="1"/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Tagge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(mots-clés)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Commente un item/une entreprise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Signale un abus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Modère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Supprime</a:t>
            </a:r>
          </a:p>
        </p:txBody>
      </p:sp>
      <p:sp>
        <p:nvSpPr>
          <p:cNvPr id="14" name="Accolade fermante 13"/>
          <p:cNvSpPr/>
          <p:nvPr/>
        </p:nvSpPr>
        <p:spPr>
          <a:xfrm>
            <a:off x="7092280" y="1916832"/>
            <a:ext cx="357190" cy="1175660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7524328" y="2359111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ccolade fermante 15"/>
          <p:cNvSpPr/>
          <p:nvPr/>
        </p:nvSpPr>
        <p:spPr>
          <a:xfrm>
            <a:off x="4274885" y="3789040"/>
            <a:ext cx="357190" cy="139168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4716016" y="4336726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ccolade fermante 17"/>
          <p:cNvSpPr/>
          <p:nvPr/>
        </p:nvSpPr>
        <p:spPr>
          <a:xfrm>
            <a:off x="1691680" y="5805264"/>
            <a:ext cx="285182" cy="21602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2017093" y="5805264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Abus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ccolade fermante 19"/>
          <p:cNvSpPr/>
          <p:nvPr/>
        </p:nvSpPr>
        <p:spPr>
          <a:xfrm>
            <a:off x="1834271" y="6102060"/>
            <a:ext cx="285182" cy="21602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2185125" y="6102544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01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Mots-clés / Thèmes / Tags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Mots-clés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permettent de </a:t>
            </a:r>
            <a:r>
              <a:rPr 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catégoriser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une entreprise et ses items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Thèmes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Secteur d’activités </a:t>
            </a:r>
            <a:r>
              <a:rPr lang="fr-F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(agriculture, industrie environnementale, chimie, …)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(Site, produit, service, …)</a:t>
            </a:r>
          </a:p>
          <a:p>
            <a:pPr lvl="1"/>
            <a:endParaRPr lang="fr-FR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de tags :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l’entreprise : à l’inscription, ou modification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les particuliers : proposition de mots-clés, puis modération par l’entreprise </a:t>
            </a:r>
            <a:r>
              <a:rPr 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/ refus)</a:t>
            </a:r>
          </a:p>
          <a:p>
            <a:pPr lvl="1"/>
            <a:endParaRPr lang="fr-FR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Nuage de tags / Liste de tags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disponible</a:t>
            </a:r>
          </a:p>
          <a:p>
            <a:pPr marL="0" indent="0">
              <a:buNone/>
            </a:pP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la recherche d’entreprise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53136"/>
            <a:ext cx="2185843" cy="16395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Coopération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flux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(ce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 sort et ce qui rentre dans une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entreprise)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cliquant dessus sur la carte :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Matières premières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Déchets de l’entreprise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Demander un partenariat/une coopération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avec une autre entreprise en sélectionnant un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 :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Définir le type de flux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Ajouter une description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Filtres sur la carte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Afficher les clients </a:t>
            </a:r>
            <a:r>
              <a:rPr lang="fr-FR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(flèches sortantes)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Afficher les fournisseurs </a:t>
            </a:r>
            <a:r>
              <a:rPr lang="fr-FR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(flèches entrantes</a:t>
            </a:r>
            <a:r>
              <a:rPr 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de commentaires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des particuliers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des entreprises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Modérés par un administrateur et rendus publics si validés</a:t>
            </a:r>
          </a:p>
        </p:txBody>
      </p:sp>
    </p:spTree>
    <p:extLst>
      <p:ext uri="{BB962C8B-B14F-4D97-AF65-F5344CB8AC3E}">
        <p14:creationId xmlns:p14="http://schemas.microsoft.com/office/powerpoint/2010/main" val="18379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proposer un mot-clé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8" cy="565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proposer un mot-clé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7" cy="565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proposer un mot-clé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7" cy="56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18002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Sommaire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980728"/>
            <a:ext cx="8928992" cy="5400600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I) Présentation du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des besoins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 fixés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 Analyse de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l’existant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de l’art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Reprise du travail précéde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</a:t>
            </a:r>
          </a:p>
          <a:p>
            <a:pPr lvl="1"/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III) Solution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proposée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Acteurs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Fonctionnalités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IV)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Scénarios pour un particulier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Scénarios pour une entreprise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2051" name="Picture 3" descr="C:\Users\Jeremie\Documents\Etudes\2011 - Diplome Ingenieur Informatique (UTT)\Semestre 4\IF16 - Groupware et workflow - concepts et mise en oeuvre\Projet\Maquettes\Screenshots Balsamiq\Entreprise+-+Inform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4104456" cy="30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8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écrire un commentaire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6" cy="56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écrire un commentaire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6" cy="56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écrire un commentaire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6" cy="56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écrire un commentaire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6" cy="56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@TODO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Entreprise : ???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1944216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Conclusion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928992" cy="55446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Cartographie des entreprises innovantes</a:t>
            </a: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Favoriser les relations entre celles-ci, et améliorer la coopération </a:t>
            </a:r>
            <a:r>
              <a:rPr lang="fr-FR" sz="22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(créer des synergies, apporter de nouvelles idées, …)</a:t>
            </a: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Pouvoir donner un avis sur les activités de ces entreprises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Améliorer la visibilité de ces entreprises et leur rapporter des investissements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Inciter les entreprises à être plus écologiques</a:t>
            </a:r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195736" y="116632"/>
            <a:ext cx="6840760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Points forts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1944216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Conclusion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928992" cy="554461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Implémenter les fonctionnalités à partir des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maquettes détaillées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Nécessité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fr-FR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-managers (membres du CEIA) pour promouvoir l’outil auprès des entreprises</a:t>
            </a: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Problèmes de confiance ?</a:t>
            </a: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Mise à l’échelle régionale ? Voir nationale ?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195736" y="116632"/>
            <a:ext cx="6840760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Dans l’avenir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2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les entreprises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Connaître les autres acteurs de l’écologie industrielle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Pouvoir établir des relations (partenariats) avec ces acteurs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Avoir de nouvelles idées dans le domaine écologique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les particuliers : </a:t>
            </a:r>
            <a:endParaRPr lang="fr-FR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les acteurs de l’écologie industrielle et leurs relations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les produits de ces entreprises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Aider/Participer à l’éco-industrie en donnant des avis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 CEIA </a:t>
            </a:r>
            <a:r>
              <a:rPr lang="fr-FR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(Club d’Ecologie Industrielle de l’Aube)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Développer et promouvoir ses activités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96044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I) Présentation du projet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11960" y="116632"/>
            <a:ext cx="482453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besoins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Réaliser un catalogue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entreprises de l’Aube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innovantes</a:t>
            </a: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Mettre en 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ces entreprises :</a:t>
            </a:r>
          </a:p>
          <a:p>
            <a:pPr marL="0" indent="0">
              <a:buNone/>
            </a:pP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création de partenariats, initiatives éco-industrielles, …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les relations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 ces entreprises</a:t>
            </a: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Catégoriser les entreprises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des tags indiquant leurs </a:t>
            </a:r>
            <a:r>
              <a:rPr lang="fr-FR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96044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I) Présentation du projet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11960" y="116632"/>
            <a:ext cx="482453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objectifs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Visualisation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globale des entreprises de l'Aube</a:t>
            </a: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echerche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facilitée</a:t>
            </a: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ransparence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entreprises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96044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II) Analyse de l’existant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11960" y="116632"/>
            <a:ext cx="482453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objectifs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Catalogue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d'entreprises de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l'Aube :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Collaboratif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Interactif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nnovant</a:t>
            </a:r>
          </a:p>
          <a:p>
            <a:pPr lvl="1"/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types d’items :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 indent="0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Site industriel</a:t>
            </a:r>
          </a:p>
          <a:p>
            <a:pPr marL="274320" lvl="1" indent="0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Site social non-industriel</a:t>
            </a:r>
          </a:p>
          <a:p>
            <a:pPr marL="274320" lvl="1" indent="0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Produit ou service</a:t>
            </a:r>
          </a:p>
          <a:p>
            <a:pPr marL="274320" lvl="1" indent="0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Initiative éco-industrielle</a:t>
            </a:r>
          </a:p>
          <a:p>
            <a:pPr marL="274320" lvl="1" indent="0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Risque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96044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II) Analyse de l’existant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11960" y="116632"/>
            <a:ext cx="482453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10" name="Picture 2" descr="C:\Users\Jeremie\Documents\Etudes\2011 - Diplome Ingenieur Informatique (UTT)\Semestre 4\IF16 - Groupware et workflow - concepts et mise en oeuvre\Projet\Maquettes\Images\item_site-industri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1" y="3560977"/>
            <a:ext cx="1913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Jeremie\Documents\Etudes\2011 - Diplome Ingenieur Informatique (UTT)\Semestre 4\IF16 - Groupware et workflow - concepts et mise en oeuvre\Projet\Maquettes\Images\item_site-non-industri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4" y="3966116"/>
            <a:ext cx="18894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Jeremie\Documents\Etudes\2011 - Diplome Ingenieur Informatique (UTT)\Semestre 4\IF16 - Groupware et workflow - concepts et mise en oeuvre\Projet\Maquettes\Images\item_produit-ou-serv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2" y="4295495"/>
            <a:ext cx="31251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Jeremie\Documents\Etudes\2011 - Diplome Ingenieur Informatique (UTT)\Semestre 4\IF16 - Groupware et workflow - concepts et mise en oeuvre\Projet\Maquettes\Images\item_initiati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2" y="473636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Jeremie\Documents\Etudes\2011 - Diplome Ingenieur Informatique (UTT)\Semestre 4\IF16 - Groupware et workflow - concepts et mise en oeuvre\Projet\Maquettes\Images\item_risq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1" y="5073837"/>
            <a:ext cx="32123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0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96044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II) Analyse de l’existant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11960" y="116632"/>
            <a:ext cx="482453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857584"/>
            <a:ext cx="7540878" cy="546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5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96044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II) Analyse de l’existant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11960" y="116632"/>
            <a:ext cx="482453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1157516"/>
            <a:ext cx="7540878" cy="486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8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96044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II) Analyse de l’existant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11960" y="116632"/>
            <a:ext cx="482453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0379" y="1157516"/>
            <a:ext cx="6351195" cy="486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2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426</TotalTime>
  <Words>1096</Words>
  <Application>Microsoft Office PowerPoint</Application>
  <PresentationFormat>Affichage à l'écran (4:3)</PresentationFormat>
  <Paragraphs>260</Paragraphs>
  <Slides>26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Origine</vt:lpstr>
      <vt:lpstr>Observ’Indus (HiLaL)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Jeremie J</dc:creator>
  <cp:lastModifiedBy>Jeremie J</cp:lastModifiedBy>
  <cp:revision>251</cp:revision>
  <dcterms:created xsi:type="dcterms:W3CDTF">2012-10-01T05:34:39Z</dcterms:created>
  <dcterms:modified xsi:type="dcterms:W3CDTF">2012-12-12T12:14:39Z</dcterms:modified>
</cp:coreProperties>
</file>