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1" r:id="rId3"/>
    <p:sldId id="270" r:id="rId4"/>
    <p:sldId id="277" r:id="rId5"/>
    <p:sldId id="272" r:id="rId6"/>
    <p:sldId id="273" r:id="rId7"/>
    <p:sldId id="274" r:id="rId8"/>
    <p:sldId id="279" r:id="rId9"/>
    <p:sldId id="278" r:id="rId10"/>
    <p:sldId id="267" r:id="rId11"/>
    <p:sldId id="268" r:id="rId12"/>
    <p:sldId id="269" r:id="rId13"/>
    <p:sldId id="280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A2565-6D40-4B23-859E-D9BCB3692BB7}" type="datetimeFigureOut">
              <a:rPr lang="fr-FR" smtClean="0"/>
              <a:t>10/12/2012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82850-746C-4443-8A34-21A35F6ADF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5470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2828A-03C7-48BD-9576-CC18287F59C4}" type="datetimeFigureOut">
              <a:rPr lang="fr-FR" smtClean="0"/>
              <a:t>10/12/2012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CE683-A126-401D-A697-F8BFC131A7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1490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76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8D617E9-4DC5-4EC6-98C6-0B64B6588A26}" type="datetime1">
              <a:rPr lang="fr-FR" smtClean="0"/>
              <a:t>10/12/2012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04A6-386E-4EA4-A6B6-19A29D51B22F}" type="datetime1">
              <a:rPr lang="fr-FR" smtClean="0"/>
              <a:t>10/12/2012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0D14-2919-4415-9E6E-50288C4A0185}" type="datetime1">
              <a:rPr lang="fr-FR" smtClean="0"/>
              <a:t>10/12/2012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0BCA-E9F6-49CA-A266-F6B3862FD3D7}" type="datetime1">
              <a:rPr lang="fr-FR" smtClean="0"/>
              <a:t>10/12/2012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5520773-D51C-4823-B4CC-093751D56B0B}" type="datetime1">
              <a:rPr lang="fr-FR" smtClean="0"/>
              <a:t>10/12/2012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2561-2F1F-489B-9C82-ED2BCDEF1B35}" type="datetime1">
              <a:rPr lang="fr-FR" smtClean="0"/>
              <a:t>10/12/2012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709E-936A-474A-AB8A-6EA9DEBE7546}" type="datetime1">
              <a:rPr lang="fr-FR" smtClean="0"/>
              <a:t>10/12/2012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8017-ADEF-4E54-B7C0-9B30DE52A226}" type="datetime1">
              <a:rPr lang="fr-FR" smtClean="0"/>
              <a:t>10/12/2012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35AC-B55B-45CF-ADCB-00D8B13D5995}" type="datetime1">
              <a:rPr lang="fr-FR" smtClean="0"/>
              <a:t>10/12/2012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D412-05F1-4438-8B30-7893F6C9CE12}" type="datetime1">
              <a:rPr lang="fr-FR" smtClean="0"/>
              <a:t>10/12/2012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0BCA-D5C2-4C66-88FD-6F3511557B99}" type="datetime1">
              <a:rPr lang="fr-FR" smtClean="0"/>
              <a:t>10/12/2012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D43F58E-4C02-4BD8-8E8C-FEFDDC22BAD1}" type="datetime1">
              <a:rPr lang="fr-FR" smtClean="0"/>
              <a:t>10/12/2012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54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</a:t>
            </a:r>
            <a:r>
              <a:rPr lang="fr-FR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(</a:t>
            </a:r>
            <a:r>
              <a:rPr lang="fr-FR" sz="44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sz="4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7624" y="5085184"/>
            <a:ext cx="6858000" cy="536798"/>
          </a:xfrm>
        </p:spPr>
        <p:txBody>
          <a:bodyPr>
            <a:noAutofit/>
          </a:bodyPr>
          <a:lstStyle/>
          <a:p>
            <a:r>
              <a:rPr lang="fr-F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FELIZARD Cédric / </a:t>
            </a:r>
            <a:r>
              <a:rPr lang="fr-F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FOURTI Anouar / GUENNICH </a:t>
            </a:r>
            <a:r>
              <a:rPr lang="fr-F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Ismail /</a:t>
            </a:r>
          </a:p>
          <a:p>
            <a:r>
              <a:rPr lang="fr-F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JALOUZET Jérémie / WORMSER Nicolas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555776" y="220226"/>
            <a:ext cx="6253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Soutenance de </a:t>
            </a:r>
            <a:r>
              <a:rPr lang="fr-FR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projet </a:t>
            </a:r>
            <a:r>
              <a:rPr lang="fr-FR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IF16</a:t>
            </a:r>
          </a:p>
          <a:p>
            <a:pPr algn="ctr"/>
            <a:r>
              <a:rPr lang="fr-FR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1</a:t>
            </a:r>
            <a:r>
              <a:rPr lang="fr-FR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3</a:t>
            </a:r>
            <a:r>
              <a:rPr lang="fr-FR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Décembre 2012</a:t>
            </a:r>
            <a:endParaRPr lang="fr-FR" sz="24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5" name="Picture 2" descr="C:\Users\Jeremie\Desktop\logo_ut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196532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64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fr-FR" dirty="0" smtClean="0"/>
              <a:t>Les principales fonctionnalités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5786454"/>
          </a:xfrm>
        </p:spPr>
        <p:txBody>
          <a:bodyPr>
            <a:normAutofit/>
          </a:bodyPr>
          <a:lstStyle/>
          <a:p>
            <a:r>
              <a:rPr lang="fr-FR" u="sng" dirty="0" smtClean="0"/>
              <a:t>Mots-clés (Tags) :</a:t>
            </a:r>
          </a:p>
          <a:p>
            <a:pPr lvl="1">
              <a:buFont typeface="Courier New" pitchFamily="49" charset="0"/>
              <a:buChar char="o"/>
            </a:pPr>
            <a:r>
              <a:rPr lang="fr-FR" dirty="0"/>
              <a:t> </a:t>
            </a:r>
            <a:r>
              <a:rPr lang="fr-FR" dirty="0" smtClean="0"/>
              <a:t>Classés par thème :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Secteur d’activité :</a:t>
            </a:r>
          </a:p>
          <a:p>
            <a:pPr lvl="3">
              <a:buFont typeface="Wingdings" pitchFamily="2" charset="2"/>
              <a:buChar char="Ø"/>
            </a:pPr>
            <a:r>
              <a:rPr lang="fr-FR" dirty="0" smtClean="0"/>
              <a:t>Industries environnementales</a:t>
            </a:r>
          </a:p>
          <a:p>
            <a:pPr lvl="3">
              <a:buFont typeface="Wingdings" pitchFamily="2" charset="2"/>
              <a:buChar char="Ø"/>
            </a:pPr>
            <a:r>
              <a:rPr lang="fr-FR" dirty="0" smtClean="0"/>
              <a:t>Agriculture</a:t>
            </a:r>
          </a:p>
          <a:p>
            <a:pPr lvl="3">
              <a:buFont typeface="Wingdings" pitchFamily="2" charset="2"/>
              <a:buChar char="Ø"/>
            </a:pPr>
            <a:r>
              <a:rPr lang="fr-FR" dirty="0" smtClean="0"/>
              <a:t>Logistique et transports</a:t>
            </a:r>
          </a:p>
          <a:p>
            <a:pPr lvl="3">
              <a:buFont typeface="Wingdings" pitchFamily="2" charset="2"/>
              <a:buChar char="Ø"/>
            </a:pPr>
            <a:r>
              <a:rPr lang="fr-FR" dirty="0" smtClean="0"/>
              <a:t>Chimie</a:t>
            </a:r>
          </a:p>
          <a:p>
            <a:pPr lvl="3">
              <a:buFont typeface="Wingdings" pitchFamily="2" charset="2"/>
              <a:buChar char="Ø"/>
            </a:pPr>
            <a:r>
              <a:rPr lang="fr-FR" dirty="0" smtClean="0"/>
              <a:t>…</a:t>
            </a:r>
          </a:p>
          <a:p>
            <a:pPr marL="1169988" lvl="3" indent="-269875">
              <a:buFont typeface="Wingdings" pitchFamily="2" charset="2"/>
              <a:buChar char="Ø"/>
            </a:pPr>
            <a:r>
              <a:rPr lang="fr-FR" sz="2400" dirty="0" smtClean="0"/>
              <a:t>Type :</a:t>
            </a:r>
          </a:p>
          <a:p>
            <a:pPr marL="1627188" lvl="4" indent="-269875">
              <a:buFont typeface="Wingdings" pitchFamily="2" charset="2"/>
              <a:buChar char="Ø"/>
            </a:pPr>
            <a:r>
              <a:rPr lang="fr-FR" dirty="0" smtClean="0"/>
              <a:t>Produit ou service</a:t>
            </a:r>
          </a:p>
          <a:p>
            <a:pPr marL="1627188" lvl="4" indent="-269875">
              <a:buFont typeface="Wingdings" pitchFamily="2" charset="2"/>
              <a:buChar char="Ø"/>
            </a:pPr>
            <a:r>
              <a:rPr lang="fr-FR" dirty="0" smtClean="0"/>
              <a:t>Initiative</a:t>
            </a:r>
          </a:p>
          <a:p>
            <a:pPr marL="1627188" lvl="4" indent="-269875">
              <a:buFont typeface="Wingdings" pitchFamily="2" charset="2"/>
              <a:buChar char="Ø"/>
            </a:pPr>
            <a:r>
              <a:rPr lang="fr-FR" dirty="0" smtClean="0"/>
              <a:t>Site industriel</a:t>
            </a:r>
          </a:p>
          <a:p>
            <a:pPr marL="1627188" lvl="4" indent="-269875">
              <a:buFont typeface="Wingdings" pitchFamily="2" charset="2"/>
              <a:buChar char="Ø"/>
            </a:pPr>
            <a:r>
              <a:rPr lang="fr-FR" dirty="0" smtClean="0"/>
              <a:t>Site non-industriel</a:t>
            </a:r>
          </a:p>
          <a:p>
            <a:pPr marL="1627188" lvl="4" indent="-269875">
              <a:buFont typeface="Wingdings" pitchFamily="2" charset="2"/>
              <a:buChar char="Ø"/>
            </a:pPr>
            <a:r>
              <a:rPr lang="fr-FR" dirty="0" smtClean="0"/>
              <a:t>Risque</a:t>
            </a:r>
          </a:p>
          <a:p>
            <a:pPr marL="1627188" lvl="4" indent="-269875">
              <a:buNone/>
            </a:pPr>
            <a:endParaRPr lang="fr-FR" dirty="0" smtClean="0"/>
          </a:p>
          <a:p>
            <a:pPr marL="269875" lvl="4" indent="-269875" algn="r">
              <a:buNone/>
            </a:pPr>
            <a:r>
              <a:rPr lang="fr-FR" sz="2600" i="1" dirty="0" smtClean="0"/>
              <a:t>Voir</a:t>
            </a:r>
            <a:r>
              <a:rPr lang="fr-FR" sz="2800" i="1" dirty="0" smtClean="0"/>
              <a:t> </a:t>
            </a:r>
            <a:r>
              <a:rPr lang="fr-FR" sz="2600" i="1" dirty="0" smtClean="0"/>
              <a:t>http://indus.agorae.hypertopic.org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80368" y="6381327"/>
            <a:ext cx="8229600" cy="360042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latin typeface="+mn-lt"/>
              </a:rPr>
              <a:t>Soutenance de </a:t>
            </a:r>
            <a:r>
              <a:rPr lang="fr-FR" sz="1600" i="1" dirty="0" smtClean="0">
                <a:latin typeface="+mn-lt"/>
              </a:rPr>
              <a:t>projet IF16 – </a:t>
            </a:r>
            <a:r>
              <a:rPr lang="fr-FR" sz="1600" i="1" dirty="0" err="1" smtClean="0">
                <a:latin typeface="+mn-lt"/>
              </a:rPr>
              <a:t>Observ’Indus</a:t>
            </a:r>
            <a:r>
              <a:rPr lang="fr-FR" sz="1600" i="1" dirty="0" smtClean="0">
                <a:latin typeface="+mn-lt"/>
              </a:rPr>
              <a:t> (</a:t>
            </a:r>
            <a:r>
              <a:rPr lang="fr-FR" sz="1600" i="1" dirty="0" err="1" smtClean="0">
                <a:latin typeface="+mn-lt"/>
              </a:rPr>
              <a:t>HiLal</a:t>
            </a:r>
            <a:r>
              <a:rPr lang="fr-FR" sz="1600" i="1" dirty="0" smtClean="0">
                <a:latin typeface="+mn-lt"/>
              </a:rPr>
              <a:t>) – </a:t>
            </a:r>
            <a:r>
              <a:rPr lang="fr-FR" sz="1600" i="1" dirty="0" smtClean="0">
                <a:latin typeface="+mn-lt"/>
              </a:rPr>
              <a:t>13 Décembre </a:t>
            </a:r>
            <a:r>
              <a:rPr lang="fr-FR" sz="1600" i="1" dirty="0" smtClean="0">
                <a:latin typeface="+mn-lt"/>
              </a:rPr>
              <a:t>2012</a:t>
            </a:r>
            <a:endParaRPr lang="fr-FR" sz="1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246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572032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fr-FR" sz="2600" dirty="0" smtClean="0"/>
              <a:t>Attribution des tags lorsque l’entreprise s’inscrit</a:t>
            </a:r>
          </a:p>
          <a:p>
            <a:pPr lvl="1">
              <a:buFont typeface="Courier New" pitchFamily="49" charset="0"/>
              <a:buChar char="o"/>
            </a:pPr>
            <a:r>
              <a:rPr lang="fr-FR" sz="2600" dirty="0" smtClean="0"/>
              <a:t>Modération des nouveaux tags ajoutés par les visiteurs </a:t>
            </a:r>
          </a:p>
          <a:p>
            <a:pPr lvl="1">
              <a:buFont typeface="Courier New" pitchFamily="49" charset="0"/>
              <a:buChar char="o"/>
            </a:pPr>
            <a:r>
              <a:rPr lang="fr-FR" sz="2600" dirty="0" smtClean="0"/>
              <a:t>Modération des tags associés aux entreprises par les visiteurs</a:t>
            </a:r>
          </a:p>
          <a:p>
            <a:pPr lvl="1">
              <a:buFont typeface="Courier New" pitchFamily="49" charset="0"/>
              <a:buChar char="o"/>
            </a:pPr>
            <a:r>
              <a:rPr lang="fr-FR" sz="2600" dirty="0" smtClean="0"/>
              <a:t>Nuage de tags disponible pour la recherche d’entreprises</a:t>
            </a:r>
            <a:endParaRPr lang="fr-FR" sz="2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94" y="4000504"/>
            <a:ext cx="3317760" cy="24885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480368" y="6381327"/>
            <a:ext cx="8229600" cy="360042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latin typeface="+mn-lt"/>
              </a:rPr>
              <a:t>Soutenance de </a:t>
            </a:r>
            <a:r>
              <a:rPr lang="fr-FR" sz="1600" i="1" dirty="0" smtClean="0">
                <a:latin typeface="+mn-lt"/>
              </a:rPr>
              <a:t>projet IF16 – </a:t>
            </a:r>
            <a:r>
              <a:rPr lang="fr-FR" sz="1600" i="1" dirty="0" err="1" smtClean="0">
                <a:latin typeface="+mn-lt"/>
              </a:rPr>
              <a:t>Observ’Indus</a:t>
            </a:r>
            <a:r>
              <a:rPr lang="fr-FR" sz="1600" i="1" dirty="0" smtClean="0">
                <a:latin typeface="+mn-lt"/>
              </a:rPr>
              <a:t> (</a:t>
            </a:r>
            <a:r>
              <a:rPr lang="fr-FR" sz="1600" i="1" dirty="0" err="1" smtClean="0">
                <a:latin typeface="+mn-lt"/>
              </a:rPr>
              <a:t>HiLal</a:t>
            </a:r>
            <a:r>
              <a:rPr lang="fr-FR" sz="1600" i="1" dirty="0" smtClean="0">
                <a:latin typeface="+mn-lt"/>
              </a:rPr>
              <a:t>) – </a:t>
            </a:r>
            <a:r>
              <a:rPr lang="fr-FR" sz="1600" i="1" dirty="0" smtClean="0">
                <a:latin typeface="+mn-lt"/>
              </a:rPr>
              <a:t>13 Décembre </a:t>
            </a:r>
            <a:r>
              <a:rPr lang="fr-FR" sz="1600" i="1" dirty="0" smtClean="0">
                <a:latin typeface="+mn-lt"/>
              </a:rPr>
              <a:t>2012</a:t>
            </a:r>
            <a:endParaRPr lang="fr-FR" sz="1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714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214290"/>
            <a:ext cx="8215370" cy="6429420"/>
          </a:xfrm>
        </p:spPr>
        <p:txBody>
          <a:bodyPr>
            <a:normAutofit fontScale="47500" lnSpcReduction="20000"/>
          </a:bodyPr>
          <a:lstStyle/>
          <a:p>
            <a:r>
              <a:rPr lang="fr-FR" sz="5100" u="sng" dirty="0" smtClean="0"/>
              <a:t>Coopération :</a:t>
            </a:r>
          </a:p>
          <a:p>
            <a:pPr>
              <a:buNone/>
            </a:pPr>
            <a:endParaRPr lang="fr-FR" sz="3500" u="sng" dirty="0" smtClean="0"/>
          </a:p>
          <a:p>
            <a:pPr lvl="1">
              <a:buFont typeface="Courier New" pitchFamily="49" charset="0"/>
              <a:buChar char="o"/>
            </a:pPr>
            <a:r>
              <a:rPr lang="fr-FR" sz="4000" dirty="0" smtClean="0"/>
              <a:t>Visualiser ce qui sort et ce qui rentre dans une entreprise en cliquant dessus sur la carte :</a:t>
            </a:r>
          </a:p>
          <a:p>
            <a:pPr lvl="2">
              <a:buFont typeface="Wingdings" pitchFamily="2" charset="2"/>
              <a:buChar char="Ø"/>
            </a:pPr>
            <a:r>
              <a:rPr lang="fr-FR" sz="3300" dirty="0" smtClean="0"/>
              <a:t>Matières premières</a:t>
            </a:r>
          </a:p>
          <a:p>
            <a:pPr lvl="2">
              <a:buFont typeface="Wingdings" pitchFamily="2" charset="2"/>
              <a:buChar char="Ø"/>
            </a:pPr>
            <a:r>
              <a:rPr lang="fr-FR" sz="3300" dirty="0" smtClean="0"/>
              <a:t>Déchets de l’entreprise</a:t>
            </a:r>
          </a:p>
          <a:p>
            <a:pPr lvl="2">
              <a:buNone/>
            </a:pPr>
            <a:endParaRPr lang="fr-FR" dirty="0" smtClean="0"/>
          </a:p>
          <a:p>
            <a:pPr lvl="1">
              <a:buFont typeface="Courier New" pitchFamily="49" charset="0"/>
              <a:buChar char="o"/>
            </a:pPr>
            <a:r>
              <a:rPr lang="fr-FR" sz="4000" dirty="0" smtClean="0"/>
              <a:t>Demander un partenariat/une coopération avec une autre entreprise en sélectionnant un objet :</a:t>
            </a:r>
          </a:p>
          <a:p>
            <a:pPr lvl="2">
              <a:buFont typeface="Wingdings" pitchFamily="2" charset="2"/>
              <a:buChar char="Ø"/>
            </a:pPr>
            <a:r>
              <a:rPr lang="fr-FR" sz="3300" dirty="0" smtClean="0"/>
              <a:t>Remplir un formulaire</a:t>
            </a:r>
          </a:p>
          <a:p>
            <a:pPr lvl="2">
              <a:buFont typeface="Wingdings" pitchFamily="2" charset="2"/>
              <a:buChar char="Ø"/>
            </a:pPr>
            <a:r>
              <a:rPr lang="fr-FR" sz="3300" dirty="0" smtClean="0"/>
              <a:t>Soumettre la demande de partenariat/coopération</a:t>
            </a:r>
          </a:p>
          <a:p>
            <a:pPr lvl="2">
              <a:buNone/>
            </a:pPr>
            <a:endParaRPr lang="fr-FR" sz="2600" dirty="0" smtClean="0"/>
          </a:p>
          <a:p>
            <a:pPr lvl="1">
              <a:buFont typeface="Courier New" pitchFamily="49" charset="0"/>
              <a:buChar char="o"/>
            </a:pPr>
            <a:r>
              <a:rPr lang="fr-FR" sz="4000" dirty="0" smtClean="0"/>
              <a:t>Filtres sur la carte</a:t>
            </a:r>
          </a:p>
          <a:p>
            <a:pPr lvl="2">
              <a:buFont typeface="Wingdings" pitchFamily="2" charset="2"/>
              <a:buChar char="Ø"/>
            </a:pPr>
            <a:r>
              <a:rPr lang="fr-FR" sz="3300" dirty="0" smtClean="0"/>
              <a:t>Afficher les clients (flèches sortantes)</a:t>
            </a:r>
          </a:p>
          <a:p>
            <a:pPr lvl="2">
              <a:buFont typeface="Wingdings" pitchFamily="2" charset="2"/>
              <a:buChar char="Ø"/>
            </a:pPr>
            <a:r>
              <a:rPr lang="fr-FR" sz="3300" dirty="0" smtClean="0"/>
              <a:t>Afficher les fournisseurs (flèches entrantes)</a:t>
            </a:r>
          </a:p>
          <a:p>
            <a:pPr lvl="2">
              <a:buNone/>
            </a:pPr>
            <a:endParaRPr lang="fr-FR" sz="2800" dirty="0" smtClean="0"/>
          </a:p>
          <a:p>
            <a:pPr lvl="1">
              <a:buFont typeface="Courier New" pitchFamily="49" charset="0"/>
              <a:buChar char="o"/>
            </a:pPr>
            <a:r>
              <a:rPr lang="fr-FR" sz="4000" dirty="0" smtClean="0">
                <a:solidFill>
                  <a:prstClr val="black"/>
                </a:solidFill>
              </a:rPr>
              <a:t>Commentaires en cliquant sur une icône de la carte</a:t>
            </a:r>
          </a:p>
          <a:p>
            <a:pPr lvl="2">
              <a:buFont typeface="Wingdings" pitchFamily="2" charset="2"/>
              <a:buChar char="Ø"/>
            </a:pPr>
            <a:r>
              <a:rPr lang="fr-FR" sz="3300" dirty="0" smtClean="0">
                <a:solidFill>
                  <a:prstClr val="black"/>
                </a:solidFill>
              </a:rPr>
              <a:t>Par des particuliers</a:t>
            </a:r>
          </a:p>
          <a:p>
            <a:pPr lvl="2">
              <a:buFont typeface="Wingdings" pitchFamily="2" charset="2"/>
              <a:buChar char="Ø"/>
            </a:pPr>
            <a:r>
              <a:rPr lang="fr-FR" sz="3300" dirty="0" smtClean="0">
                <a:solidFill>
                  <a:prstClr val="black"/>
                </a:solidFill>
              </a:rPr>
              <a:t>Par des entreprises</a:t>
            </a:r>
          </a:p>
          <a:p>
            <a:pPr lvl="2">
              <a:buFont typeface="Wingdings" pitchFamily="2" charset="2"/>
              <a:buChar char="Ø"/>
            </a:pPr>
            <a:r>
              <a:rPr lang="fr-FR" sz="3300" dirty="0" smtClean="0">
                <a:solidFill>
                  <a:prstClr val="black"/>
                </a:solidFill>
              </a:rPr>
              <a:t>Modérés par un administrateur et rendus publics si validés</a:t>
            </a:r>
          </a:p>
          <a:p>
            <a:pPr lvl="2" indent="-603250">
              <a:buNone/>
            </a:pPr>
            <a:endParaRPr lang="fr-FR" sz="2600" dirty="0" smtClean="0"/>
          </a:p>
          <a:p>
            <a:pPr lvl="1"/>
            <a:endParaRPr lang="fr-FR" u="sng" dirty="0" smtClean="0"/>
          </a:p>
          <a:p>
            <a:pPr>
              <a:buNone/>
            </a:pP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80368" y="6381327"/>
            <a:ext cx="8229600" cy="360042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latin typeface="+mn-lt"/>
              </a:rPr>
              <a:t>Soutenance de </a:t>
            </a:r>
            <a:r>
              <a:rPr lang="fr-FR" sz="1600" i="1" dirty="0" smtClean="0">
                <a:latin typeface="+mn-lt"/>
              </a:rPr>
              <a:t>projet IF16 – </a:t>
            </a:r>
            <a:r>
              <a:rPr lang="fr-FR" sz="1600" i="1" dirty="0" err="1" smtClean="0">
                <a:latin typeface="+mn-lt"/>
              </a:rPr>
              <a:t>Observ’Indus</a:t>
            </a:r>
            <a:r>
              <a:rPr lang="fr-FR" sz="1600" i="1" dirty="0" smtClean="0">
                <a:latin typeface="+mn-lt"/>
              </a:rPr>
              <a:t> (</a:t>
            </a:r>
            <a:r>
              <a:rPr lang="fr-FR" sz="1600" i="1" dirty="0" err="1" smtClean="0">
                <a:latin typeface="+mn-lt"/>
              </a:rPr>
              <a:t>HiLal</a:t>
            </a:r>
            <a:r>
              <a:rPr lang="fr-FR" sz="1600" i="1" dirty="0" smtClean="0">
                <a:latin typeface="+mn-lt"/>
              </a:rPr>
              <a:t>) – </a:t>
            </a:r>
            <a:r>
              <a:rPr lang="fr-FR" sz="1600" i="1" dirty="0" smtClean="0">
                <a:latin typeface="+mn-lt"/>
              </a:rPr>
              <a:t>13 Décembre </a:t>
            </a:r>
            <a:r>
              <a:rPr lang="fr-FR" sz="1600" i="1" dirty="0" smtClean="0">
                <a:latin typeface="+mn-lt"/>
              </a:rPr>
              <a:t>2012</a:t>
            </a:r>
            <a:endParaRPr lang="fr-FR" sz="1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653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</a:t>
            </a:r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projet IF16 </a:t>
            </a:r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13 Décembre </a:t>
            </a:r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4" y="116632"/>
            <a:ext cx="1944216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Conclusion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836712"/>
            <a:ext cx="8928992" cy="5544616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@TODO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39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</a:t>
            </a:r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projet IF16 </a:t>
            </a:r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13 Décembre </a:t>
            </a:r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4" y="116632"/>
            <a:ext cx="180020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Sommaire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980728"/>
            <a:ext cx="8928992" cy="5400600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I) Présentation du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des besoins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 fixés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II) Analyse de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l’existant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Etat de l’art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Reprise du travail précéde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</a:t>
            </a:r>
          </a:p>
          <a:p>
            <a:pPr lvl="1"/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III) Solution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proposée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Acteurs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Fonctionnalités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IV)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Scénarios pour un particulier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Scénarios pour une entreprise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8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</a:t>
            </a:r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projet IF16 </a:t>
            </a:r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13 Décembre </a:t>
            </a:r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928992" cy="5616624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 les entreprises :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Connaître les autres acteurs de l’écologie industrielle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Pouvoir établir des relations (partenariats) avec ces acteurs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Avoir de nouvelles idées dans le domaine écologique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 les particuliers : </a:t>
            </a:r>
            <a:endParaRPr lang="fr-FR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Visualiser les acteurs de l’écologie industrielle et leurs relations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Visualiser les produits de ces entreprises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Aider/Participer à l’éco-industrie en donnant des avis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 le CEIA </a:t>
            </a:r>
            <a:r>
              <a:rPr lang="fr-FR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(Club d’Ecologie Industrielle de l’Aube) </a:t>
            </a:r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Développer et promouvoir ses activités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4" y="116632"/>
            <a:ext cx="396044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I) Présentation du projet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211960" y="116632"/>
            <a:ext cx="4824536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Les besoins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4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</a:t>
            </a:r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projet IF16 </a:t>
            </a:r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13 Décembre </a:t>
            </a:r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928992" cy="5616624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Réaliser un catalogue </a:t>
            </a: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entreprises de l’Aube </a:t>
            </a: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innovantes</a:t>
            </a:r>
          </a:p>
          <a:p>
            <a:endParaRPr lang="fr-FR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Mettre en </a:t>
            </a:r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ces entreprises :</a:t>
            </a:r>
          </a:p>
          <a:p>
            <a:pPr marL="0" indent="0">
              <a:buNone/>
            </a:pP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création de partenariats, initiatives éco-industrielles, …</a:t>
            </a:r>
          </a:p>
          <a:p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Visualiser les relations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 ces entreprises</a:t>
            </a:r>
          </a:p>
          <a:p>
            <a:endParaRPr lang="fr-FR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Catégoriser les entreprises </a:t>
            </a: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fr-FR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 des tags indiquant leurs </a:t>
            </a:r>
            <a:r>
              <a:rPr lang="fr-FR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activités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74320" lvl="1" indent="0">
              <a:buNone/>
            </a:pP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Mise à l’échelle </a:t>
            </a:r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régionale</a:t>
            </a: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 </a:t>
            </a:r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nationale</a:t>
            </a: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</a:p>
          <a:p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4" y="116632"/>
            <a:ext cx="396044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I) Présentation du projet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211960" y="116632"/>
            <a:ext cx="4824536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Les objectifs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82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</a:t>
            </a:r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projet IF16 </a:t>
            </a:r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13 Décembre </a:t>
            </a:r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4" y="116632"/>
            <a:ext cx="3888432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II) Analyse de l’existant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139952" y="116632"/>
            <a:ext cx="4896544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???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836712"/>
            <a:ext cx="8928992" cy="5544616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@TODO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08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</a:t>
            </a:r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projet IF16 </a:t>
            </a:r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13 Décembre </a:t>
            </a:r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928992" cy="5616624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Entreprises</a:t>
            </a:r>
          </a:p>
          <a:p>
            <a:pPr lvl="1"/>
            <a:r>
              <a:rPr lang="fr-F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Peuvent s’inscrire</a:t>
            </a:r>
          </a:p>
          <a:p>
            <a:pPr lvl="1"/>
            <a:r>
              <a:rPr lang="fr-F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Donnent des informations sur elles-mêmes</a:t>
            </a:r>
          </a:p>
          <a:p>
            <a:pPr lvl="1"/>
            <a:r>
              <a:rPr lang="fr-F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Peuvent voir des informations sur leurs partenaires, les autres entreprises, …</a:t>
            </a:r>
          </a:p>
          <a:p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Particuliers</a:t>
            </a:r>
          </a:p>
          <a:p>
            <a:pPr lvl="1"/>
            <a:r>
              <a:rPr lang="fr-F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Peuvent voir différentes informations sur les entreprises</a:t>
            </a:r>
          </a:p>
          <a:p>
            <a:pPr lvl="1"/>
            <a:r>
              <a:rPr lang="fr-F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Proposent des mots-clés (tags) pour catégoriser les entreprises et leurs items</a:t>
            </a:r>
          </a:p>
          <a:p>
            <a:pPr lvl="1"/>
            <a:r>
              <a:rPr lang="fr-F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Peuvent commenter les entreprises et leurs items</a:t>
            </a:r>
          </a:p>
          <a:p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Administrateurs, modérateurs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Membres du Club d’Ecologie Industrielle de l’Aube</a:t>
            </a:r>
          </a:p>
          <a:p>
            <a:pPr lvl="1"/>
            <a:r>
              <a:rPr lang="fr-F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Personnes de confiance : entreprises/particuliers ayant fourni un certain nombre d’informations pertinentes</a:t>
            </a:r>
            <a:endParaRPr lang="fr-F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851920" y="116632"/>
            <a:ext cx="5184576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Les acteurs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107504" y="116632"/>
            <a:ext cx="360040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III) Solution proposée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72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</a:t>
            </a:r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projet IF16 </a:t>
            </a:r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13 Décembre </a:t>
            </a:r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4" y="116632"/>
            <a:ext cx="360040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III) Solution proposée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851920" y="116632"/>
            <a:ext cx="5184576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Les fonctionnalités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10" name="Picture 2" descr="https://github.com/cahier/Observ/blob/master/Diagrammes/see-me.png?raw=tr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504" y="980728"/>
            <a:ext cx="8897122" cy="5216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23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</a:t>
            </a:r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projet IF16 </a:t>
            </a:r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13 Décembre </a:t>
            </a:r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4" y="116632"/>
            <a:ext cx="360040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III) Solution proposée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851920" y="116632"/>
            <a:ext cx="5184576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Fonctionnalités : entités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928992" cy="5616624"/>
          </a:xfrm>
        </p:spPr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</a:t>
            </a:r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rôles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agissent sur des </a:t>
            </a:r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entités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9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(qui sont des phénomènes passifs et représentent les aspects statiques du système)</a:t>
            </a:r>
          </a:p>
          <a:p>
            <a:pPr marL="0" indent="0">
              <a:buNone/>
            </a:pP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Entités du système : </a:t>
            </a:r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items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Site industriel		Exemple : </a:t>
            </a:r>
            <a:r>
              <a:rPr lang="fr-FR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Dislaub</a:t>
            </a:r>
            <a:endParaRPr lang="fr-FR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Site non industriel 	Exemple : UTT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Produit ou service	Exemple :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Initiative éco-industrielle	Exemple : Recyclage de boues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Risque				Exemple :</a:t>
            </a:r>
          </a:p>
          <a:p>
            <a:pPr lvl="1"/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ces items sont associées d’autres entités :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Commentaires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Partenariats / Flux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Tags (mots-clés)</a:t>
            </a:r>
          </a:p>
        </p:txBody>
      </p:sp>
    </p:spTree>
    <p:extLst>
      <p:ext uri="{BB962C8B-B14F-4D97-AF65-F5344CB8AC3E}">
        <p14:creationId xmlns:p14="http://schemas.microsoft.com/office/powerpoint/2010/main" val="30717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</a:t>
            </a:r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projet IF16 </a:t>
            </a:r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13 Décembre </a:t>
            </a:r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4" y="116632"/>
            <a:ext cx="360040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III) Solution proposée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851920" y="116632"/>
            <a:ext cx="5184576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Fonctionnalités : activités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928992" cy="5616624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Chaque </a:t>
            </a:r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rôle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exécute une ou plusieurs </a:t>
            </a:r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activités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9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(permettent la dynamique du système)</a:t>
            </a:r>
          </a:p>
          <a:p>
            <a:pPr marL="0" indent="0">
              <a:buNone/>
            </a:pP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Responsable d’entreprise :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S’inscrit sur le site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Modifie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informations de l’entreprise (adresse, description,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…)</a:t>
            </a:r>
            <a:endParaRPr lang="fr-FR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Consulte des informations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Recherche (par nom, tag, adresse, …)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Demande des partenariats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fr-FR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Particulier :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Consulte des informations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Recherche (par nom, tag, adresse, …)</a:t>
            </a:r>
          </a:p>
          <a:p>
            <a:pPr lvl="1"/>
            <a:r>
              <a:rPr lang="fr-FR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Tagge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(mots-clés)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Commente un item/une entreprise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Signale un abus</a:t>
            </a:r>
          </a:p>
          <a:p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Administrateur :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Modère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Supprime</a:t>
            </a:r>
          </a:p>
        </p:txBody>
      </p:sp>
      <p:sp>
        <p:nvSpPr>
          <p:cNvPr id="14" name="Accolade fermante 13"/>
          <p:cNvSpPr/>
          <p:nvPr/>
        </p:nvSpPr>
        <p:spPr>
          <a:xfrm>
            <a:off x="7092280" y="1916832"/>
            <a:ext cx="357190" cy="1175660"/>
          </a:xfrm>
          <a:prstGeom prst="righ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7524328" y="2359111"/>
            <a:ext cx="720080" cy="29631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</a:t>
            </a:r>
            <a:endParaRPr lang="fr-F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ccolade fermante 15"/>
          <p:cNvSpPr/>
          <p:nvPr/>
        </p:nvSpPr>
        <p:spPr>
          <a:xfrm>
            <a:off x="4274885" y="3789040"/>
            <a:ext cx="357190" cy="1391684"/>
          </a:xfrm>
          <a:prstGeom prst="righ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4716016" y="4336726"/>
            <a:ext cx="720080" cy="29631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</a:t>
            </a:r>
            <a:endParaRPr lang="fr-F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ccolade fermante 17"/>
          <p:cNvSpPr/>
          <p:nvPr/>
        </p:nvSpPr>
        <p:spPr>
          <a:xfrm>
            <a:off x="1691680" y="5805264"/>
            <a:ext cx="285182" cy="216024"/>
          </a:xfrm>
          <a:prstGeom prst="righ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space réservé du contenu 2"/>
          <p:cNvSpPr txBox="1">
            <a:spLocks/>
          </p:cNvSpPr>
          <p:nvPr/>
        </p:nvSpPr>
        <p:spPr>
          <a:xfrm>
            <a:off x="2017093" y="5805264"/>
            <a:ext cx="720080" cy="29631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Abus</a:t>
            </a:r>
            <a:endParaRPr lang="fr-F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ccolade fermante 19"/>
          <p:cNvSpPr/>
          <p:nvPr/>
        </p:nvSpPr>
        <p:spPr>
          <a:xfrm>
            <a:off x="1834271" y="6102060"/>
            <a:ext cx="285182" cy="216024"/>
          </a:xfrm>
          <a:prstGeom prst="righ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space réservé du contenu 2"/>
          <p:cNvSpPr txBox="1">
            <a:spLocks/>
          </p:cNvSpPr>
          <p:nvPr/>
        </p:nvSpPr>
        <p:spPr>
          <a:xfrm>
            <a:off x="2185125" y="6102544"/>
            <a:ext cx="720080" cy="29631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</a:t>
            </a:r>
            <a:endParaRPr lang="fr-F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017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333</TotalTime>
  <Words>689</Words>
  <Application>Microsoft Office PowerPoint</Application>
  <PresentationFormat>Affichage à l'écran (4:3)</PresentationFormat>
  <Paragraphs>172</Paragraphs>
  <Slides>13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Origine</vt:lpstr>
      <vt:lpstr>Observ’Indus (HiLaL)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principales fonctionnalités</vt:lpstr>
      <vt:lpstr>Présentation PowerPoint</vt:lpstr>
      <vt:lpstr>Présentation PowerPoint</vt:lpstr>
      <vt:lpstr>Présentation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Jeremie J</dc:creator>
  <cp:lastModifiedBy>Jeremie J</cp:lastModifiedBy>
  <cp:revision>181</cp:revision>
  <dcterms:created xsi:type="dcterms:W3CDTF">2012-10-01T05:34:39Z</dcterms:created>
  <dcterms:modified xsi:type="dcterms:W3CDTF">2012-12-10T11:19:54Z</dcterms:modified>
</cp:coreProperties>
</file>