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77" r:id="rId5"/>
    <p:sldId id="272" r:id="rId6"/>
    <p:sldId id="273" r:id="rId7"/>
    <p:sldId id="274" r:id="rId8"/>
    <p:sldId id="279" r:id="rId9"/>
    <p:sldId id="278" r:id="rId10"/>
    <p:sldId id="281" r:id="rId11"/>
    <p:sldId id="285" r:id="rId12"/>
    <p:sldId id="282" r:id="rId13"/>
    <p:sldId id="287" r:id="rId14"/>
    <p:sldId id="288" r:id="rId15"/>
    <p:sldId id="289" r:id="rId16"/>
    <p:sldId id="290" r:id="rId17"/>
    <p:sldId id="291" r:id="rId18"/>
    <p:sldId id="292" r:id="rId19"/>
    <p:sldId id="283" r:id="rId20"/>
    <p:sldId id="284" r:id="rId21"/>
    <p:sldId id="28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2565-6D40-4B23-859E-D9BCB3692BB7}" type="datetimeFigureOut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2850-746C-4443-8A34-21A35F6AD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470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2828A-03C7-48BD-9576-CC18287F59C4}" type="datetimeFigureOut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E683-A126-401D-A697-F8BFC131A7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49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76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D617E9-4DC5-4EC6-98C6-0B64B6588A26}" type="datetime1">
              <a:rPr lang="fr-FR" smtClean="0"/>
              <a:t>10/12/2012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04A6-386E-4EA4-A6B6-19A29D51B22F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D14-2919-4415-9E6E-50288C4A0185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0BCA-E9F6-49CA-A266-F6B3862FD3D7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520773-D51C-4823-B4CC-093751D56B0B}" type="datetime1">
              <a:rPr lang="fr-FR" smtClean="0"/>
              <a:t>10/12/2012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561-2F1F-489B-9C82-ED2BCDEF1B35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A709E-936A-474A-AB8A-6EA9DEBE7546}" type="datetime1">
              <a:rPr lang="fr-FR" smtClean="0"/>
              <a:t>10/12/2012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8017-ADEF-4E54-B7C0-9B30DE52A226}" type="datetime1">
              <a:rPr lang="fr-FR" smtClean="0"/>
              <a:t>10/12/2012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35AC-B55B-45CF-ADCB-00D8B13D5995}" type="datetime1">
              <a:rPr lang="fr-FR" smtClean="0"/>
              <a:t>10/12/2012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D412-05F1-4438-8B30-7893F6C9CE12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0BCA-D5C2-4C66-88FD-6F3511557B99}" type="datetime1">
              <a:rPr lang="fr-FR" smtClean="0"/>
              <a:t>10/12/2012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43F58E-4C02-4BD8-8E8C-FEFDDC22BAD1}" type="datetime1">
              <a:rPr lang="fr-FR" smtClean="0"/>
              <a:t>10/12/2012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Soutenance de projet IF16 – Observ’Indus (HiLal) – 13 Décembre 2012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D985579-F5B8-4ABE-A96C-542633930252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(</a:t>
            </a:r>
            <a:r>
              <a:rPr lang="fr-FR" sz="4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5085184"/>
            <a:ext cx="6858000" cy="536798"/>
          </a:xfrm>
        </p:spPr>
        <p:txBody>
          <a:bodyPr>
            <a:noAutofit/>
          </a:bodyPr>
          <a:lstStyle/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FELIZARD Cédric / FOURTI Anouar / GUENNICH Ismail /</a:t>
            </a:r>
          </a:p>
          <a:p>
            <a:r>
              <a:rPr lang="fr-F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JALOUZET Jérémie / WORMSER Nicolas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55776" y="220226"/>
            <a:ext cx="625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Soutenance de projet IF16</a:t>
            </a:r>
          </a:p>
          <a:p>
            <a:pPr algn="ctr"/>
            <a:r>
              <a:rPr lang="fr-FR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13 Décembre 2012</a:t>
            </a:r>
            <a:endParaRPr lang="fr-FR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5" name="Picture 2" descr="C:\Users\Jeremie\Desktop\logo_u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9653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remie\Documents\Etudes\2011 - Diplome Ingenieur Informatique (UTT)\Semestre 4\IF16 - Groupware et workflow - concepts et mise en oeuvre\Projet\Maquettes\Screenshots Balsamiq\Entreprise+-+Partenaria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457" y="1556792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Jeremie\Documents\Etudes\2011 - Diplome Ingenieur Informatique (UTT)\Semestre 4\IF16 - Groupware et workflow - concepts et mise en oeuvre\Projet\Maquettes\Screenshots Balsamiq\A+REVOIR+-+Exemple+de+flu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3" y="1337846"/>
            <a:ext cx="24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Mots-clés / Thèmes / Tags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Mots-clés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permettent de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une entreprise et ses items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Thèmes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Secteur d’activités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(agriculture, industrie environnementale, chimie,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(Site, produit, service, …)</a:t>
            </a:r>
          </a:p>
          <a:p>
            <a:pPr lvl="1"/>
            <a:endParaRPr lang="fr-FR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tags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l’entreprise : à l’inscription, ou modification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les particuliers : proposition de mots-clés, puis modération par l’entreprise 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/ refus)</a:t>
            </a:r>
          </a:p>
          <a:p>
            <a:pPr lvl="1"/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Nuage de tags / Liste de tags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disponible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la recherche d’entreprise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653136"/>
            <a:ext cx="2185843" cy="16395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Coopération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flux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 sort et ce qui rentre dans une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entreprise)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cliquant dessus sur la carte :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Matières premières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Déchets de l’entreprise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Demander un partenariat/une coopération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avec une autre entreprise en sélectionnant un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: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Définir le type de flux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une description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Filtres sur la carte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clients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sortantes)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Afficher les fournisseurs </a:t>
            </a:r>
            <a:r>
              <a:rPr lang="fr-FR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(flèches entrantes</a:t>
            </a:r>
            <a:r>
              <a:rPr lang="fr-FR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 de commentaires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particuliers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entreprises</a:t>
            </a:r>
          </a:p>
          <a:p>
            <a:pPr lvl="1"/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Modérés par un administrateur et rendus publics si validés</a:t>
            </a:r>
          </a:p>
        </p:txBody>
      </p:sp>
    </p:spTree>
    <p:extLst>
      <p:ext uri="{BB962C8B-B14F-4D97-AF65-F5344CB8AC3E}">
        <p14:creationId xmlns:p14="http://schemas.microsoft.com/office/powerpoint/2010/main" val="18379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 descr="C:\Users\Jeremie\Documents\Etudes\2011 - Diplome Ingenieur Informatique (UTT)\Semestre 4\IF16 - Groupware et workflow - concepts et mise en oeuvre\Projet\Maquettes\Screenshots Balsamiq\VISITEUR+-+Accue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8" y="763731"/>
            <a:ext cx="7540878" cy="56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8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proposer un mot-clé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7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écrire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538" y="763731"/>
            <a:ext cx="7540876" cy="56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Particulier : laisser un commentaire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8002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Sommaire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980728"/>
            <a:ext cx="8928992" cy="5400600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Présentation du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des besoins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Objectifs fixés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Analyse de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l’existant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Etat de l’art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Reprise du travail précéde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Solution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proposée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Acteurs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Fonctionnalités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 particulier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Scénarios pour une entreprise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2051" name="Picture 3" descr="C:\Users\Jeremie\Documents\Etudes\2011 - Diplome Ingenieur Informatique (UTT)\Semestre 4\IF16 - Groupware et workflow - concepts et mise en oeuvre\Projet\Maquettes\Screenshots Balsamiq\Entreprise+-+Inform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104456" cy="30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5" y="116632"/>
            <a:ext cx="2304255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IV) Prototype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45165" y="116632"/>
            <a:ext cx="6491331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Entreprise : 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1944216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Conclusion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entreprises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Connaître les autres acteurs de l’écologie industrielle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Pouvoir établir des relations (partenariats) avec ces acteurs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Avoir de nouvelles idées dans le domaine écologique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les particuliers : </a:t>
            </a:r>
            <a:endParaRPr lang="fr-FR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acteurs de l’écologie industrielle et leurs relations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produits de ces entreprises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Aider/Participer à l’éco-industrie en donnant des avis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CEIA </a:t>
            </a:r>
            <a:r>
              <a:rPr lang="fr-FR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(Club d’Ecologie Industrielle de l’Aube)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Développer et promouvoir ses 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besoins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Réaliser un catalogue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 de l’Aube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innovantes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Mettre en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ces entreprises :</a:t>
            </a:r>
          </a:p>
          <a:p>
            <a:pPr marL="0" indent="0">
              <a:buNone/>
            </a:pP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de partenariats, initiatives éco-industrielles,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Visualiser les relations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ces entreprises</a:t>
            </a:r>
          </a:p>
          <a:p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Catégoriser les entreprises 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des tags indiquant leurs </a:t>
            </a:r>
            <a:r>
              <a:rPr lang="fr-FR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à l’échelle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régionale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 </a:t>
            </a:r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nationale</a:t>
            </a:r>
            <a:r>
              <a:rPr lang="fr-F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96044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I) Présentation du projet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11960" y="116632"/>
            <a:ext cx="482453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objectifs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888432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II) Analyse de l’existant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39952" y="116632"/>
            <a:ext cx="4896544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???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928992" cy="5544616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@TODO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s’inscrire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Donnent des informations sur elles-mêmes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des informations sur leurs partenaires, les autres entreprises, …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voir différentes informations sur les entreprises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Proposent des mots-clés (tags) pour catégoriser les entreprises et leurs items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Peuvent commenter les entreprises et leurs items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Administrateurs, modérateurs</a:t>
            </a: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Membres du Club d’Ecologie Industrielle de l’Aube</a:t>
            </a:r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Personnes de confiance : entreprises/particuliers ayant fourni un certain nombre d’informations pertinentes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acteurs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2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Les fonctionnalités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pic>
        <p:nvPicPr>
          <p:cNvPr id="10" name="Picture 2" descr="https://github.com/cahier/Observ/blob/master/Diagrammes/see-me.png?raw=tr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980728"/>
            <a:ext cx="8897122" cy="5216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entités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agissent sur des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(qui sont des phénomènes passifs et représentent les aspects statiques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Entités du système :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industriel		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16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Dislaub</a:t>
            </a:r>
            <a:endParaRPr lang="fr-FR" sz="16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Site 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industriel 	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UTT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Produit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Bioéthanol</a:t>
            </a:r>
          </a:p>
          <a:p>
            <a:pPr marL="274320" lvl="1" indent="0">
              <a:buNone/>
            </a:pP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Initiative éco-industrielle	</a:t>
            </a:r>
            <a:r>
              <a:rPr lang="fr-FR" sz="16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Recyclage de boues</a:t>
            </a:r>
          </a:p>
          <a:p>
            <a:pPr marL="274320" lvl="1" indent="0">
              <a:buNone/>
            </a:pP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Risque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: Centrale nucléaire</a:t>
            </a:r>
            <a:endParaRPr lang="fr-FR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ces items sont associées d’autres entités :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Commentaires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Partenariats / Flux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(mots-clés)</a:t>
            </a:r>
          </a:p>
        </p:txBody>
      </p:sp>
      <p:pic>
        <p:nvPicPr>
          <p:cNvPr id="1026" name="Picture 2" descr="C:\Users\Jeremie\Documents\Etudes\2011 - Diplome Ingenieur Informatique (UTT)\Semestre 4\IF16 - Groupware et workflow - concepts et mise en oeuvre\Projet\Maquettes\Images\item_site-industri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1" y="2375789"/>
            <a:ext cx="1913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remie\Documents\Etudes\2011 - Diplome Ingenieur Informatique (UTT)\Semestre 4\IF16 - Groupware et workflow - concepts et mise en oeuvre\Projet\Maquettes\Images\item_site-non-industri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4" y="2780928"/>
            <a:ext cx="18894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eremie\Documents\Etudes\2011 - Diplome Ingenieur Informatique (UTT)\Semestre 4\IF16 - Groupware et workflow - concepts et mise en oeuvre\Projet\Maquettes\Images\item_produit-ou-servi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110307"/>
            <a:ext cx="31251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emie\Documents\Etudes\2011 - Diplome Ingenieur Informatique (UTT)\Semestre 4\IF16 - Groupware et workflow - concepts et mise en oeuvre\Projet\Maquettes\Images\item_initi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2" y="355117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emie\Documents\Etudes\2011 - Diplome Ingenieur Informatique (UTT)\Semestre 4\IF16 - Groupware et workflow - concepts et mise en oeuvre\Projet\Maquettes\Images\item_risq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1" y="3888649"/>
            <a:ext cx="32123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806896" y="6497958"/>
            <a:ext cx="8229600" cy="319845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Soutenance de projet IF16 – 13 Décembre 2012</a:t>
            </a:r>
            <a:endParaRPr lang="fr-FR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07504" y="116632"/>
            <a:ext cx="3600400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III) Solution proposée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851920" y="116632"/>
            <a:ext cx="5184576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Fonctionnalités : activités</a:t>
            </a: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07504" y="69269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07504" y="6453336"/>
            <a:ext cx="892899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96893" y="6518056"/>
            <a:ext cx="2448272" cy="2796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Observ’Indus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(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HiLaL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928992" cy="561662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Chaque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exécute une ou plusieurs </a:t>
            </a:r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activités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9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(permettent la dynamique du système)</a:t>
            </a:r>
          </a:p>
          <a:p>
            <a:pPr marL="0" indent="0">
              <a:buNone/>
            </a:pPr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Responsable d’entreprise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S’inscrit sur le site</a:t>
            </a:r>
          </a:p>
          <a:p>
            <a:pPr lvl="1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 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informations de l’entreprise (adresse, description,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Demande des partenariats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fr-FR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Particulier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Consulte des informations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(par nom, tag, adresse, …)</a:t>
            </a:r>
          </a:p>
          <a:p>
            <a:pPr lvl="1"/>
            <a:r>
              <a:rPr lang="fr-FR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Tagge</a:t>
            </a:r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(mots-clés)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Commente un item/une entreprise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Signale un abus</a:t>
            </a:r>
          </a:p>
          <a:p>
            <a:endParaRPr lang="fr-F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 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Modère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Supprime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7092280" y="1916832"/>
            <a:ext cx="357190" cy="1175660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7524328" y="2359111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ccolade fermante 15"/>
          <p:cNvSpPr/>
          <p:nvPr/>
        </p:nvSpPr>
        <p:spPr>
          <a:xfrm>
            <a:off x="4274885" y="3789040"/>
            <a:ext cx="357190" cy="139168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4716016" y="4336726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ccolade fermante 17"/>
          <p:cNvSpPr/>
          <p:nvPr/>
        </p:nvSpPr>
        <p:spPr>
          <a:xfrm>
            <a:off x="1691680" y="5805264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2017093" y="580526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Abus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ccolade fermante 19"/>
          <p:cNvSpPr/>
          <p:nvPr/>
        </p:nvSpPr>
        <p:spPr>
          <a:xfrm>
            <a:off x="1834271" y="6102060"/>
            <a:ext cx="285182" cy="216024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185125" y="6102544"/>
            <a:ext cx="720080" cy="2963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</a:t>
            </a:r>
            <a:endParaRPr lang="fr-F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1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361</TotalTime>
  <Words>863</Words>
  <Application>Microsoft Office PowerPoint</Application>
  <PresentationFormat>Affichage à l'écran (4:3)</PresentationFormat>
  <Paragraphs>200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Origine</vt:lpstr>
      <vt:lpstr>Observ’Indus (HiLaL)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Jeremie J</dc:creator>
  <cp:lastModifiedBy>Jeremie J</cp:lastModifiedBy>
  <cp:revision>217</cp:revision>
  <dcterms:created xsi:type="dcterms:W3CDTF">2012-10-01T05:34:39Z</dcterms:created>
  <dcterms:modified xsi:type="dcterms:W3CDTF">2012-12-10T11:55:22Z</dcterms:modified>
</cp:coreProperties>
</file>