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9" r:id="rId5"/>
    <p:sldId id="270" r:id="rId6"/>
    <p:sldId id="271" r:id="rId7"/>
    <p:sldId id="258" r:id="rId8"/>
    <p:sldId id="260" r:id="rId9"/>
    <p:sldId id="259" r:id="rId10"/>
    <p:sldId id="267" r:id="rId11"/>
    <p:sldId id="268" r:id="rId12"/>
    <p:sldId id="266" r:id="rId13"/>
    <p:sldId id="272" r:id="rId14"/>
    <p:sldId id="273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37"/>
    <p:restoredTop sz="96405"/>
  </p:normalViewPr>
  <p:slideViewPr>
    <p:cSldViewPr snapToGrid="0" snapToObjects="1">
      <p:cViewPr varScale="1">
        <p:scale>
          <a:sx n="114" d="100"/>
          <a:sy n="114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hillsf/streamfeed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00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sql.com/downloa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33D9-0FF5-9D42-B4D6-0DDFF542F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Streamfeeder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8B1C5-FE65-AB49-835A-7E944A0C2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cahillsf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streamfeeder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81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782-40B6-3344-B927-DF13476F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3225498" cy="5743801"/>
          </a:xfrm>
        </p:spPr>
        <p:txBody>
          <a:bodyPr/>
          <a:lstStyle/>
          <a:p>
            <a:r>
              <a:rPr lang="en-US" dirty="0"/>
              <a:t>03.02 Page to view saved content– SCSS styling (snippet)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6BAA1-1CA2-5542-BF09-33C57E3C6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016" y="199966"/>
            <a:ext cx="4144730" cy="645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8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782-40B6-3344-B927-DF13476F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3225498" cy="5743801"/>
          </a:xfrm>
        </p:spPr>
        <p:txBody>
          <a:bodyPr/>
          <a:lstStyle/>
          <a:p>
            <a:r>
              <a:rPr lang="en-US" dirty="0"/>
              <a:t>03.02 Page to view saved content– HTML 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44E01-F1AC-1842-B178-CA11EA83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422" y="907732"/>
            <a:ext cx="7947280" cy="540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3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782-40B6-3344-B927-DF13476F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3225498" cy="5743801"/>
          </a:xfrm>
        </p:spPr>
        <p:txBody>
          <a:bodyPr/>
          <a:lstStyle/>
          <a:p>
            <a:r>
              <a:rPr lang="en-US" dirty="0"/>
              <a:t>03.02 Page to view saved content– Typescript functions fetching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AA7BB-35A5-144A-8757-238B743B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10" y="661482"/>
            <a:ext cx="7358304" cy="59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782-40B6-3344-B927-DF13476F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3225498" cy="5743801"/>
          </a:xfrm>
        </p:spPr>
        <p:txBody>
          <a:bodyPr/>
          <a:lstStyle/>
          <a:p>
            <a:r>
              <a:rPr lang="en-US" dirty="0"/>
              <a:t>02.03 Like and dislike a post– Typescript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F5F93-97A8-DD42-8C4E-B43D210BA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972" y="1209288"/>
            <a:ext cx="6695761" cy="470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0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782-40B6-3344-B927-DF13476F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3225498" cy="5743801"/>
          </a:xfrm>
        </p:spPr>
        <p:txBody>
          <a:bodyPr/>
          <a:lstStyle/>
          <a:p>
            <a:r>
              <a:rPr lang="en-US" dirty="0"/>
              <a:t>02.03 Like and dislike a post– HTML Template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92238-DD83-2646-B308-526FF735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10" y="936535"/>
            <a:ext cx="7339322" cy="546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32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690-712F-514E-818C-C1F079E0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Deploy In Dev Environment (pt.1)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7ED9-52CB-0F43-B977-A5D920D88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r>
              <a:rPr lang="en-US" dirty="0"/>
              <a:t>Node.js is required (download LTS version here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</a:t>
            </a:r>
            <a:r>
              <a:rPr lang="en-US" dirty="0"/>
              <a:t>)</a:t>
            </a:r>
          </a:p>
          <a:p>
            <a:r>
              <a:rPr lang="en-US" dirty="0"/>
              <a:t>Ionic is required (run this shell command “</a:t>
            </a:r>
            <a:r>
              <a:rPr lang="en-US" dirty="0" err="1"/>
              <a:t>npm</a:t>
            </a:r>
            <a:r>
              <a:rPr lang="en-US" dirty="0"/>
              <a:t> install -g @ionic/cli”)</a:t>
            </a:r>
          </a:p>
          <a:p>
            <a:r>
              <a:rPr lang="en-US" dirty="0"/>
              <a:t>Clone the project repository</a:t>
            </a:r>
          </a:p>
          <a:p>
            <a:endParaRPr lang="en-US" dirty="0"/>
          </a:p>
          <a:p>
            <a:r>
              <a:rPr lang="en-US" dirty="0"/>
              <a:t>Front End Launch</a:t>
            </a:r>
          </a:p>
          <a:p>
            <a:pPr lvl="1"/>
            <a:r>
              <a:rPr lang="en-US" dirty="0"/>
              <a:t>cd into </a:t>
            </a:r>
            <a:r>
              <a:rPr lang="en-US" dirty="0" err="1"/>
              <a:t>ionicApp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Install required node packages (run shell command “</a:t>
            </a:r>
            <a:r>
              <a:rPr lang="en-US" dirty="0" err="1"/>
              <a:t>npm</a:t>
            </a:r>
            <a:r>
              <a:rPr lang="en-US" dirty="0"/>
              <a:t> install”)</a:t>
            </a:r>
          </a:p>
          <a:p>
            <a:pPr lvl="1"/>
            <a:r>
              <a:rPr lang="en-US" dirty="0"/>
              <a:t>Launch dev server -&gt; (run shell command ”ionic start”)</a:t>
            </a:r>
          </a:p>
          <a:p>
            <a:pPr lvl="1"/>
            <a:r>
              <a:rPr lang="en-US" dirty="0"/>
              <a:t>This command will open a tab in your default web browser to </a:t>
            </a:r>
            <a:r>
              <a:rPr lang="en-US" dirty="0">
                <a:hlinkClick r:id="rId3"/>
              </a:rPr>
              <a:t>http://localhost:8100</a:t>
            </a:r>
            <a:r>
              <a:rPr lang="en-US" dirty="0"/>
              <a:t> where the development server is running</a:t>
            </a:r>
          </a:p>
        </p:txBody>
      </p:sp>
    </p:spTree>
    <p:extLst>
      <p:ext uri="{BB962C8B-B14F-4D97-AF65-F5344CB8AC3E}">
        <p14:creationId xmlns:p14="http://schemas.microsoft.com/office/powerpoint/2010/main" val="107540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4E3A-4E6A-E14F-8966-AD63C7CE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Deploy In Dev Environment (pt.2)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66B0-DB6B-7340-A5D6-34EC79F4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MySQL application required (download here </a:t>
            </a:r>
            <a:r>
              <a:rPr lang="en-US" dirty="0">
                <a:hlinkClick r:id="rId2"/>
              </a:rPr>
              <a:t>https://www.mysql.com/downloads/</a:t>
            </a:r>
            <a:r>
              <a:rPr lang="en-US" dirty="0"/>
              <a:t>)</a:t>
            </a:r>
          </a:p>
          <a:p>
            <a:r>
              <a:rPr lang="en-US" dirty="0"/>
              <a:t>In your local MySQL application, create the following user for the application to access the database:</a:t>
            </a:r>
          </a:p>
          <a:p>
            <a:pPr lvl="1"/>
            <a:r>
              <a:rPr lang="en-US" dirty="0"/>
              <a:t>user: '</a:t>
            </a:r>
            <a:r>
              <a:rPr lang="en-US" dirty="0" err="1"/>
              <a:t>streamfeeder_admin'@'localhost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password: </a:t>
            </a:r>
            <a:r>
              <a:rPr lang="en-US" dirty="0" err="1"/>
              <a:t>tacosandburritos</a:t>
            </a:r>
            <a:endParaRPr lang="en-US" dirty="0"/>
          </a:p>
          <a:p>
            <a:pPr marL="342900" lvl="1" indent="-342900"/>
            <a:r>
              <a:rPr lang="en-US" sz="2100" dirty="0"/>
              <a:t>Grant privileges to this user by running this command from your MySQL console “GRANT ALL PRIVELEGES ON </a:t>
            </a:r>
            <a:r>
              <a:rPr lang="en-US" sz="2100" dirty="0" err="1"/>
              <a:t>streamfeeder</a:t>
            </a:r>
            <a:r>
              <a:rPr lang="en-US" sz="2100" dirty="0"/>
              <a:t>.* to ‘</a:t>
            </a:r>
            <a:r>
              <a:rPr lang="en-US" sz="2100" dirty="0" err="1"/>
              <a:t>streamfeeder_admin’@’localhost</a:t>
            </a:r>
            <a:r>
              <a:rPr lang="en-US" sz="2100" dirty="0"/>
              <a:t>’”</a:t>
            </a:r>
          </a:p>
          <a:p>
            <a:pPr marL="342900" lvl="1" indent="-342900"/>
            <a:r>
              <a:rPr lang="en-US" sz="2000" dirty="0"/>
              <a:t>Run the commands in </a:t>
            </a:r>
            <a:r>
              <a:rPr lang="en-US" sz="2000" dirty="0" err="1"/>
              <a:t>streamfeeder</a:t>
            </a:r>
            <a:r>
              <a:rPr lang="en-US" sz="2000" dirty="0"/>
              <a:t>/</a:t>
            </a:r>
            <a:r>
              <a:rPr lang="en-US" sz="2000" dirty="0" err="1"/>
              <a:t>backEnd</a:t>
            </a:r>
            <a:r>
              <a:rPr lang="en-US" sz="2000" dirty="0"/>
              <a:t>/</a:t>
            </a:r>
            <a:r>
              <a:rPr lang="en-US" sz="2000" dirty="0" err="1"/>
              <a:t>database.sql</a:t>
            </a:r>
            <a:r>
              <a:rPr lang="en-US" sz="2000" dirty="0"/>
              <a:t> in your MySQL application to create the necessary database and tables</a:t>
            </a:r>
            <a:endParaRPr lang="en-US" dirty="0"/>
          </a:p>
          <a:p>
            <a:r>
              <a:rPr lang="en-US" dirty="0"/>
              <a:t>cd into </a:t>
            </a:r>
            <a:r>
              <a:rPr lang="en-US" dirty="0" err="1"/>
              <a:t>streamfeeder</a:t>
            </a:r>
            <a:r>
              <a:rPr lang="en-US" dirty="0"/>
              <a:t>-server directory</a:t>
            </a:r>
          </a:p>
          <a:p>
            <a:pPr lvl="1"/>
            <a:r>
              <a:rPr lang="en-US" dirty="0"/>
              <a:t>Install required node packages (run shell command “</a:t>
            </a:r>
            <a:r>
              <a:rPr lang="en-US" dirty="0" err="1"/>
              <a:t>npm</a:t>
            </a:r>
            <a:r>
              <a:rPr lang="en-US" dirty="0"/>
              <a:t> install”)</a:t>
            </a:r>
          </a:p>
          <a:p>
            <a:pPr lvl="1"/>
            <a:r>
              <a:rPr lang="en-US" dirty="0"/>
              <a:t>Run command ”node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index.js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 3" pitchFamily="2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8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8AF6-4C1C-BD4A-B970-5227A330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Structure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80E1A7-28C8-A548-8A6A-F7AD4B754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588" y="1279995"/>
            <a:ext cx="7322389" cy="5392947"/>
          </a:xfrm>
        </p:spPr>
      </p:pic>
    </p:spTree>
    <p:extLst>
      <p:ext uri="{BB962C8B-B14F-4D97-AF65-F5344CB8AC3E}">
        <p14:creationId xmlns:p14="http://schemas.microsoft.com/office/powerpoint/2010/main" val="397774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782-40B6-3344-B927-DF13476F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3225498" cy="5743801"/>
          </a:xfrm>
        </p:spPr>
        <p:txBody>
          <a:bodyPr/>
          <a:lstStyle/>
          <a:p>
            <a:r>
              <a:rPr lang="en-US" dirty="0"/>
              <a:t>01.02 Ability to manage multiple social media accounts– Twitter login user auth – front-end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3F08D-DB1F-2644-9D4A-E7F822515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591" y="1200077"/>
            <a:ext cx="8180893" cy="42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4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782-40B6-3344-B927-DF13476F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3225498" cy="5743801"/>
          </a:xfrm>
        </p:spPr>
        <p:txBody>
          <a:bodyPr/>
          <a:lstStyle/>
          <a:p>
            <a:r>
              <a:rPr lang="en-US" dirty="0"/>
              <a:t>01.02 Ability to manage multiple social media accounts– Twitter login user auth – back 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A60FA-A234-384B-A9DF-5140E3C24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768" y="1238870"/>
            <a:ext cx="7872661" cy="346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8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782-40B6-3344-B927-DF13476F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3225498" cy="5743801"/>
          </a:xfrm>
        </p:spPr>
        <p:txBody>
          <a:bodyPr/>
          <a:lstStyle/>
          <a:p>
            <a:r>
              <a:rPr lang="en-US" dirty="0"/>
              <a:t>04.03 Easily copying link of desired post for sharing– HTML template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1BEC0-B6B3-3D4E-9331-25C81CC1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10" y="2119971"/>
            <a:ext cx="80899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4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782-40B6-3344-B927-DF13476F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3225498" cy="5743801"/>
          </a:xfrm>
        </p:spPr>
        <p:txBody>
          <a:bodyPr/>
          <a:lstStyle/>
          <a:p>
            <a:r>
              <a:rPr lang="en-US" dirty="0"/>
              <a:t>04.03 Easily copying link of desired post for sharing– TS function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DA477-E4B1-CC40-A851-A916CD329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829" y="1719766"/>
            <a:ext cx="84328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8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782-40B6-3344-B927-DF13476F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3225498" cy="5743801"/>
          </a:xfrm>
        </p:spPr>
        <p:txBody>
          <a:bodyPr/>
          <a:lstStyle/>
          <a:p>
            <a:r>
              <a:rPr lang="en-US" dirty="0"/>
              <a:t>01.04 Create an account– HTML template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E7CD2-12C8-6042-B123-BE826E6C2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88" y="1358725"/>
            <a:ext cx="7975600" cy="46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782-40B6-3344-B927-DF13476F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3225498" cy="5743801"/>
          </a:xfrm>
        </p:spPr>
        <p:txBody>
          <a:bodyPr/>
          <a:lstStyle/>
          <a:p>
            <a:r>
              <a:rPr lang="en-US" dirty="0"/>
              <a:t>01.04 </a:t>
            </a:r>
            <a:br>
              <a:rPr lang="en-US" dirty="0"/>
            </a:br>
            <a:r>
              <a:rPr lang="en-US" dirty="0"/>
              <a:t>Create an account– Typescript functions to post form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279FA-B5E6-BA4D-A9B6-26DE3371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10" y="1133928"/>
            <a:ext cx="7783136" cy="45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1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782-40B6-3344-B927-DF13476F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3225498" cy="5743801"/>
          </a:xfrm>
        </p:spPr>
        <p:txBody>
          <a:bodyPr/>
          <a:lstStyle/>
          <a:p>
            <a:r>
              <a:rPr lang="en-US" dirty="0"/>
              <a:t>01.04 Create an account– node server inserting data into MySQL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FE675-6D55-1D4E-A7E5-B3C60272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986" y="1349829"/>
            <a:ext cx="7468645" cy="427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52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393</Words>
  <Application>Microsoft Macintosh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Streamfeeder</vt:lpstr>
      <vt:lpstr>Repository Structure </vt:lpstr>
      <vt:lpstr>01.02 Ability to manage multiple social media accounts– Twitter login user auth – front-end</vt:lpstr>
      <vt:lpstr>01.02 Ability to manage multiple social media accounts– Twitter login user auth – back end</vt:lpstr>
      <vt:lpstr>04.03 Easily copying link of desired post for sharing– HTML template  </vt:lpstr>
      <vt:lpstr>04.03 Easily copying link of desired post for sharing– TS function  </vt:lpstr>
      <vt:lpstr>01.04 Create an account– HTML template</vt:lpstr>
      <vt:lpstr>01.04  Create an account– Typescript functions to post form data</vt:lpstr>
      <vt:lpstr>01.04 Create an account– node server inserting data into MySQL database</vt:lpstr>
      <vt:lpstr>03.02 Page to view saved content– SCSS styling (snippet)  </vt:lpstr>
      <vt:lpstr>03.02 Page to view saved content– HTML template</vt:lpstr>
      <vt:lpstr>03.02 Page to view saved content– Typescript functions fetching data</vt:lpstr>
      <vt:lpstr>02.03 Like and dislike a post– Typescript function</vt:lpstr>
      <vt:lpstr>02.03 Like and dislike a post– HTML Template </vt:lpstr>
      <vt:lpstr>Build and Deploy In Dev Environment (pt.1)</vt:lpstr>
      <vt:lpstr>Build and Deploy In Dev Environment (pt.2)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Streamfeeder</dc:title>
  <dc:creator>Stephen Cahill</dc:creator>
  <cp:lastModifiedBy>Stephen Cahill</cp:lastModifiedBy>
  <cp:revision>12</cp:revision>
  <dcterms:created xsi:type="dcterms:W3CDTF">2020-11-17T20:20:54Z</dcterms:created>
  <dcterms:modified xsi:type="dcterms:W3CDTF">2021-03-24T00:57:16Z</dcterms:modified>
</cp:coreProperties>
</file>