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14d5b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f14d5b2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14d5b2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cf14d5b2a8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14d5b2a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f14d5b2a8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21" y="1863589"/>
            <a:ext cx="795250" cy="80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526" y="1272618"/>
            <a:ext cx="795250" cy="80714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3740084" y="820131"/>
            <a:ext cx="1124100" cy="4524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 One time login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3740084" y="1863589"/>
            <a:ext cx="1124100" cy="7080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1.02 Ability to manage multiple social media accounts at once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773077" y="2996344"/>
            <a:ext cx="1124100" cy="5736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01.03 Easily upgrade to premium subscription</a:t>
            </a:r>
            <a:endParaRPr sz="11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4086" y="2809330"/>
            <a:ext cx="795250" cy="8071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573616" y="2762671"/>
            <a:ext cx="121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Account/Subscription Manager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6198121" y="2170738"/>
            <a:ext cx="121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User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3773077" y="4097125"/>
            <a:ext cx="1124100" cy="4524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01.04 Create an account</a:t>
            </a:r>
            <a:endParaRPr sz="1100"/>
          </a:p>
        </p:txBody>
      </p:sp>
      <p:sp>
        <p:nvSpPr>
          <p:cNvPr id="63" name="Google Shape;63;p13"/>
          <p:cNvSpPr txBox="1"/>
          <p:nvPr/>
        </p:nvSpPr>
        <p:spPr>
          <a:xfrm>
            <a:off x="6198120" y="3663133"/>
            <a:ext cx="121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3"/>
          <p:cNvCxnSpPr>
            <a:stCxn id="55" idx="1"/>
          </p:cNvCxnSpPr>
          <p:nvPr/>
        </p:nvCxnSpPr>
        <p:spPr>
          <a:xfrm rot="10800000">
            <a:off x="4849426" y="1046789"/>
            <a:ext cx="1559100" cy="62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" name="Google Shape;65;p13"/>
          <p:cNvCxnSpPr>
            <a:stCxn id="55" idx="1"/>
            <a:endCxn id="57" idx="6"/>
          </p:cNvCxnSpPr>
          <p:nvPr/>
        </p:nvCxnSpPr>
        <p:spPr>
          <a:xfrm flipH="1">
            <a:off x="4864126" y="1676189"/>
            <a:ext cx="1544400" cy="54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" name="Google Shape;66;p13"/>
          <p:cNvCxnSpPr>
            <a:stCxn id="55" idx="1"/>
            <a:endCxn id="58" idx="6"/>
          </p:cNvCxnSpPr>
          <p:nvPr/>
        </p:nvCxnSpPr>
        <p:spPr>
          <a:xfrm flipH="1">
            <a:off x="4897126" y="1676189"/>
            <a:ext cx="1511400" cy="160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4899826" y="3227346"/>
            <a:ext cx="1508700" cy="8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" name="Google Shape;68;p13"/>
          <p:cNvCxnSpPr>
            <a:stCxn id="59" idx="1"/>
            <a:endCxn id="62" idx="6"/>
          </p:cNvCxnSpPr>
          <p:nvPr/>
        </p:nvCxnSpPr>
        <p:spPr>
          <a:xfrm flipH="1">
            <a:off x="4897286" y="3212902"/>
            <a:ext cx="1516800" cy="111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2579271" y="1124761"/>
            <a:ext cx="1206600" cy="114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90893" y="190893"/>
            <a:ext cx="220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Streamfeeder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1: User Account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100"/>
          </a:p>
        </p:txBody>
      </p:sp>
      <p:sp>
        <p:nvSpPr>
          <p:cNvPr id="71" name="Google Shape;71;p13"/>
          <p:cNvSpPr txBox="1"/>
          <p:nvPr/>
        </p:nvSpPr>
        <p:spPr>
          <a:xfrm>
            <a:off x="1096384" y="3732383"/>
            <a:ext cx="95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sz="1100"/>
          </a:p>
        </p:txBody>
      </p:sp>
      <p:sp>
        <p:nvSpPr>
          <p:cNvPr id="72" name="Google Shape;72;p13"/>
          <p:cNvSpPr/>
          <p:nvPr/>
        </p:nvSpPr>
        <p:spPr>
          <a:xfrm>
            <a:off x="169683" y="4374125"/>
            <a:ext cx="1329000" cy="5784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ModuleID.FeatureID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FEATURE</a:t>
            </a:r>
            <a:endParaRPr sz="1100"/>
          </a:p>
        </p:txBody>
      </p:sp>
      <p:sp>
        <p:nvSpPr>
          <p:cNvPr id="73" name="Google Shape;73;p13"/>
          <p:cNvSpPr txBox="1"/>
          <p:nvPr/>
        </p:nvSpPr>
        <p:spPr>
          <a:xfrm>
            <a:off x="296944" y="4041712"/>
            <a:ext cx="1074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this semester</a:t>
            </a:r>
            <a:endParaRPr sz="1100"/>
          </a:p>
        </p:txBody>
      </p:sp>
      <p:sp>
        <p:nvSpPr>
          <p:cNvPr id="74" name="Google Shape;74;p13"/>
          <p:cNvSpPr/>
          <p:nvPr/>
        </p:nvSpPr>
        <p:spPr>
          <a:xfrm>
            <a:off x="1629522" y="4368350"/>
            <a:ext cx="1329000" cy="578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ModuleID.FeatureID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FEATURE</a:t>
            </a:r>
            <a:endParaRPr sz="1100"/>
          </a:p>
        </p:txBody>
      </p:sp>
      <p:sp>
        <p:nvSpPr>
          <p:cNvPr id="75" name="Google Shape;75;p13"/>
          <p:cNvSpPr txBox="1"/>
          <p:nvPr/>
        </p:nvSpPr>
        <p:spPr>
          <a:xfrm>
            <a:off x="1763470" y="4099420"/>
            <a:ext cx="107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implementation</a:t>
            </a:r>
            <a:endParaRPr sz="1100"/>
          </a:p>
        </p:txBody>
      </p:sp>
      <p:cxnSp>
        <p:nvCxnSpPr>
          <p:cNvPr id="76" name="Google Shape;76;p13"/>
          <p:cNvCxnSpPr>
            <a:stCxn id="54" idx="3"/>
            <a:endCxn id="57" idx="2"/>
          </p:cNvCxnSpPr>
          <p:nvPr/>
        </p:nvCxnSpPr>
        <p:spPr>
          <a:xfrm flipH="1" rot="10800000">
            <a:off x="2579271" y="2217661"/>
            <a:ext cx="1160700" cy="4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21" y="1863589"/>
            <a:ext cx="795250" cy="80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526" y="1272618"/>
            <a:ext cx="795250" cy="80714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3740084" y="820131"/>
            <a:ext cx="1124100" cy="4524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Ability to create and add a post</a:t>
            </a:r>
            <a:endParaRPr sz="1100"/>
          </a:p>
        </p:txBody>
      </p:sp>
      <p:sp>
        <p:nvSpPr>
          <p:cNvPr id="84" name="Google Shape;84;p14"/>
          <p:cNvSpPr/>
          <p:nvPr/>
        </p:nvSpPr>
        <p:spPr>
          <a:xfrm>
            <a:off x="3740084" y="1863589"/>
            <a:ext cx="1124100" cy="7080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Create and add a comment to a post</a:t>
            </a:r>
            <a:endParaRPr sz="1100"/>
          </a:p>
        </p:txBody>
      </p:sp>
      <p:sp>
        <p:nvSpPr>
          <p:cNvPr id="85" name="Google Shape;85;p14"/>
          <p:cNvSpPr/>
          <p:nvPr/>
        </p:nvSpPr>
        <p:spPr>
          <a:xfrm>
            <a:off x="3773077" y="2996344"/>
            <a:ext cx="1124100" cy="573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Like and dislike a post</a:t>
            </a:r>
            <a:endParaRPr sz="1100"/>
          </a:p>
        </p:txBody>
      </p:sp>
      <p:sp>
        <p:nvSpPr>
          <p:cNvPr id="86" name="Google Shape;86;p14"/>
          <p:cNvSpPr txBox="1"/>
          <p:nvPr/>
        </p:nvSpPr>
        <p:spPr>
          <a:xfrm>
            <a:off x="1573616" y="2762671"/>
            <a:ext cx="121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Admin Role</a:t>
            </a:r>
            <a:endParaRPr sz="1100"/>
          </a:p>
        </p:txBody>
      </p:sp>
      <p:sp>
        <p:nvSpPr>
          <p:cNvPr id="87" name="Google Shape;87;p14"/>
          <p:cNvSpPr txBox="1"/>
          <p:nvPr/>
        </p:nvSpPr>
        <p:spPr>
          <a:xfrm>
            <a:off x="6198121" y="2170738"/>
            <a:ext cx="121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User</a:t>
            </a:r>
            <a:endParaRPr sz="1100"/>
          </a:p>
        </p:txBody>
      </p:sp>
      <p:cxnSp>
        <p:nvCxnSpPr>
          <p:cNvPr id="88" name="Google Shape;88;p14"/>
          <p:cNvCxnSpPr>
            <a:stCxn id="82" idx="1"/>
          </p:cNvCxnSpPr>
          <p:nvPr/>
        </p:nvCxnSpPr>
        <p:spPr>
          <a:xfrm rot="10800000">
            <a:off x="4849426" y="1046789"/>
            <a:ext cx="1559100" cy="62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4"/>
          <p:cNvCxnSpPr>
            <a:stCxn id="82" idx="1"/>
            <a:endCxn id="84" idx="6"/>
          </p:cNvCxnSpPr>
          <p:nvPr/>
        </p:nvCxnSpPr>
        <p:spPr>
          <a:xfrm flipH="1">
            <a:off x="4864126" y="1676189"/>
            <a:ext cx="1544400" cy="54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14"/>
          <p:cNvCxnSpPr>
            <a:stCxn id="82" idx="1"/>
            <a:endCxn id="85" idx="6"/>
          </p:cNvCxnSpPr>
          <p:nvPr/>
        </p:nvCxnSpPr>
        <p:spPr>
          <a:xfrm flipH="1">
            <a:off x="4897126" y="1676189"/>
            <a:ext cx="1511400" cy="160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190901" y="190900"/>
            <a:ext cx="253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Streamfeeder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Posting New Content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100"/>
          </a:p>
        </p:txBody>
      </p:sp>
      <p:sp>
        <p:nvSpPr>
          <p:cNvPr id="92" name="Google Shape;92;p14"/>
          <p:cNvSpPr txBox="1"/>
          <p:nvPr/>
        </p:nvSpPr>
        <p:spPr>
          <a:xfrm>
            <a:off x="1096384" y="3732383"/>
            <a:ext cx="95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sz="1100"/>
          </a:p>
        </p:txBody>
      </p:sp>
      <p:sp>
        <p:nvSpPr>
          <p:cNvPr id="93" name="Google Shape;93;p14"/>
          <p:cNvSpPr/>
          <p:nvPr/>
        </p:nvSpPr>
        <p:spPr>
          <a:xfrm>
            <a:off x="169683" y="4374125"/>
            <a:ext cx="1329000" cy="5784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ModuleID.FeatureID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FEATURE</a:t>
            </a:r>
            <a:endParaRPr sz="1100"/>
          </a:p>
        </p:txBody>
      </p:sp>
      <p:sp>
        <p:nvSpPr>
          <p:cNvPr id="94" name="Google Shape;94;p14"/>
          <p:cNvSpPr txBox="1"/>
          <p:nvPr/>
        </p:nvSpPr>
        <p:spPr>
          <a:xfrm>
            <a:off x="296944" y="4041712"/>
            <a:ext cx="1074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this semester</a:t>
            </a:r>
            <a:endParaRPr sz="1100"/>
          </a:p>
        </p:txBody>
      </p:sp>
      <p:sp>
        <p:nvSpPr>
          <p:cNvPr id="95" name="Google Shape;95;p14"/>
          <p:cNvSpPr/>
          <p:nvPr/>
        </p:nvSpPr>
        <p:spPr>
          <a:xfrm>
            <a:off x="1629522" y="4368350"/>
            <a:ext cx="1329000" cy="578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ModuleID.FeatureID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FEATURE</a:t>
            </a:r>
            <a:endParaRPr sz="1100"/>
          </a:p>
        </p:txBody>
      </p:sp>
      <p:sp>
        <p:nvSpPr>
          <p:cNvPr id="96" name="Google Shape;96;p14"/>
          <p:cNvSpPr txBox="1"/>
          <p:nvPr/>
        </p:nvSpPr>
        <p:spPr>
          <a:xfrm>
            <a:off x="1763470" y="4099420"/>
            <a:ext cx="107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implementation</a:t>
            </a:r>
            <a:endParaRPr sz="1100"/>
          </a:p>
        </p:txBody>
      </p:sp>
      <p:cxnSp>
        <p:nvCxnSpPr>
          <p:cNvPr id="97" name="Google Shape;97;p14"/>
          <p:cNvCxnSpPr>
            <a:stCxn id="81" idx="3"/>
            <a:endCxn id="85" idx="2"/>
          </p:cNvCxnSpPr>
          <p:nvPr/>
        </p:nvCxnSpPr>
        <p:spPr>
          <a:xfrm>
            <a:off x="2579271" y="2267161"/>
            <a:ext cx="1193700" cy="10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21" y="1863589"/>
            <a:ext cx="795250" cy="80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3740084" y="1863589"/>
            <a:ext cx="1124100" cy="7080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Bookmarking posts for later review</a:t>
            </a:r>
            <a:endParaRPr sz="1100"/>
          </a:p>
        </p:txBody>
      </p:sp>
      <p:sp>
        <p:nvSpPr>
          <p:cNvPr id="104" name="Google Shape;104;p15"/>
          <p:cNvSpPr/>
          <p:nvPr/>
        </p:nvSpPr>
        <p:spPr>
          <a:xfrm>
            <a:off x="3773077" y="2996344"/>
            <a:ext cx="1124100" cy="573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03.02 Page to view saved content</a:t>
            </a:r>
            <a:endParaRPr sz="1100"/>
          </a:p>
        </p:txBody>
      </p:sp>
      <p:sp>
        <p:nvSpPr>
          <p:cNvPr id="105" name="Google Shape;105;p15"/>
          <p:cNvSpPr txBox="1"/>
          <p:nvPr/>
        </p:nvSpPr>
        <p:spPr>
          <a:xfrm>
            <a:off x="1573616" y="2762671"/>
            <a:ext cx="121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User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90893" y="190893"/>
            <a:ext cx="220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Streamfeeder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 Content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100"/>
          </a:p>
        </p:txBody>
      </p:sp>
      <p:sp>
        <p:nvSpPr>
          <p:cNvPr id="107" name="Google Shape;107;p15"/>
          <p:cNvSpPr txBox="1"/>
          <p:nvPr/>
        </p:nvSpPr>
        <p:spPr>
          <a:xfrm>
            <a:off x="1096384" y="3732383"/>
            <a:ext cx="95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sz="1100"/>
          </a:p>
        </p:txBody>
      </p:sp>
      <p:sp>
        <p:nvSpPr>
          <p:cNvPr id="108" name="Google Shape;108;p15"/>
          <p:cNvSpPr/>
          <p:nvPr/>
        </p:nvSpPr>
        <p:spPr>
          <a:xfrm>
            <a:off x="169683" y="4374125"/>
            <a:ext cx="1329000" cy="5784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ModuleID.FeatureID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FEATURE</a:t>
            </a:r>
            <a:endParaRPr sz="1100"/>
          </a:p>
        </p:txBody>
      </p:sp>
      <p:sp>
        <p:nvSpPr>
          <p:cNvPr id="109" name="Google Shape;109;p15"/>
          <p:cNvSpPr txBox="1"/>
          <p:nvPr/>
        </p:nvSpPr>
        <p:spPr>
          <a:xfrm>
            <a:off x="296944" y="4041712"/>
            <a:ext cx="1074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this semester</a:t>
            </a:r>
            <a:endParaRPr sz="1100"/>
          </a:p>
        </p:txBody>
      </p:sp>
      <p:sp>
        <p:nvSpPr>
          <p:cNvPr id="110" name="Google Shape;110;p15"/>
          <p:cNvSpPr/>
          <p:nvPr/>
        </p:nvSpPr>
        <p:spPr>
          <a:xfrm>
            <a:off x="1629522" y="4368350"/>
            <a:ext cx="1329000" cy="578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ModuleID.FeatureID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FEATURE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1763470" y="4099420"/>
            <a:ext cx="107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implementation</a:t>
            </a:r>
            <a:endParaRPr sz="1100"/>
          </a:p>
        </p:txBody>
      </p:sp>
      <p:cxnSp>
        <p:nvCxnSpPr>
          <p:cNvPr id="112" name="Google Shape;112;p15"/>
          <p:cNvCxnSpPr>
            <a:stCxn id="102" idx="3"/>
            <a:endCxn id="103" idx="2"/>
          </p:cNvCxnSpPr>
          <p:nvPr/>
        </p:nvCxnSpPr>
        <p:spPr>
          <a:xfrm flipH="1" rot="10800000">
            <a:off x="2579271" y="2217661"/>
            <a:ext cx="1160700" cy="4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2" idx="3"/>
            <a:endCxn id="104" idx="2"/>
          </p:cNvCxnSpPr>
          <p:nvPr/>
        </p:nvCxnSpPr>
        <p:spPr>
          <a:xfrm>
            <a:off x="2579271" y="2267161"/>
            <a:ext cx="1193700" cy="10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